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EC4776-FBE5-4DB7-92CE-92CA358A95BC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57FEBBF2-BDF9-46C2-805E-716B4E52697F}">
      <dgm:prSet phldrT="[Texto]"/>
      <dgm:spPr>
        <a:solidFill>
          <a:srgbClr val="00B050"/>
        </a:solidFill>
        <a:ln w="6350">
          <a:solidFill>
            <a:srgbClr val="7030A0"/>
          </a:solidFill>
        </a:ln>
      </dgm:spPr>
      <dgm:t>
        <a:bodyPr/>
        <a:lstStyle/>
        <a:p>
          <a:r>
            <a:rPr lang="es-MX" dirty="0" smtClean="0">
              <a:latin typeface="Aharoni" panose="02010803020104030203" pitchFamily="2" charset="-79"/>
              <a:cs typeface="Aharoni" panose="02010803020104030203" pitchFamily="2" charset="-79"/>
            </a:rPr>
            <a:t>REDES SOCIALES</a:t>
          </a:r>
          <a:endParaRPr lang="es-CO" dirty="0"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1A08E104-A719-4B62-B03D-C0AB0D7AC7E8}" type="parTrans" cxnId="{8A0D2D88-8142-4B1D-B635-949843AC29C6}">
      <dgm:prSet/>
      <dgm:spPr/>
      <dgm:t>
        <a:bodyPr/>
        <a:lstStyle/>
        <a:p>
          <a:endParaRPr lang="es-CO"/>
        </a:p>
      </dgm:t>
    </dgm:pt>
    <dgm:pt modelId="{746FB86D-4F95-4B65-AB90-B09798A81573}" type="sibTrans" cxnId="{8A0D2D88-8142-4B1D-B635-949843AC29C6}">
      <dgm:prSet/>
      <dgm:spPr/>
      <dgm:t>
        <a:bodyPr/>
        <a:lstStyle/>
        <a:p>
          <a:endParaRPr lang="es-CO"/>
        </a:p>
      </dgm:t>
    </dgm:pt>
    <dgm:pt modelId="{00B10DB9-0147-4E7C-92EF-C4C5A7644912}">
      <dgm:prSet phldrT="[Texto]"/>
      <dgm:spPr/>
      <dgm:t>
        <a:bodyPr/>
        <a:lstStyle/>
        <a:p>
          <a:r>
            <a:rPr lang="es-MX" dirty="0" smtClean="0"/>
            <a:t>Facebook</a:t>
          </a:r>
          <a:endParaRPr lang="es-CO" dirty="0"/>
        </a:p>
      </dgm:t>
    </dgm:pt>
    <dgm:pt modelId="{A79FF505-BEFD-4D2B-BB8B-CB05DCB53005}" type="parTrans" cxnId="{09AB145D-6AB9-47AB-828C-138CB5B268DA}">
      <dgm:prSet/>
      <dgm:spPr/>
      <dgm:t>
        <a:bodyPr/>
        <a:lstStyle/>
        <a:p>
          <a:endParaRPr lang="es-CO"/>
        </a:p>
      </dgm:t>
    </dgm:pt>
    <dgm:pt modelId="{CD4041D3-C272-4308-928B-01C01F163F6B}" type="sibTrans" cxnId="{09AB145D-6AB9-47AB-828C-138CB5B268DA}">
      <dgm:prSet/>
      <dgm:spPr/>
      <dgm:t>
        <a:bodyPr/>
        <a:lstStyle/>
        <a:p>
          <a:endParaRPr lang="es-CO"/>
        </a:p>
      </dgm:t>
    </dgm:pt>
    <dgm:pt modelId="{26341D18-1A8E-49CD-AE8A-2F17933231DD}">
      <dgm:prSet phldrT="[Texto]"/>
      <dgm:spPr/>
      <dgm:t>
        <a:bodyPr/>
        <a:lstStyle/>
        <a:p>
          <a:r>
            <a:rPr lang="es-MX" dirty="0" smtClean="0"/>
            <a:t>WhatsApp</a:t>
          </a:r>
          <a:endParaRPr lang="es-CO" dirty="0"/>
        </a:p>
      </dgm:t>
    </dgm:pt>
    <dgm:pt modelId="{2E7CC507-122F-4CE0-9365-D6450D7D6D03}" type="parTrans" cxnId="{BEC23980-49AF-4FF7-814A-07BBBD9D954C}">
      <dgm:prSet/>
      <dgm:spPr/>
      <dgm:t>
        <a:bodyPr/>
        <a:lstStyle/>
        <a:p>
          <a:endParaRPr lang="es-CO"/>
        </a:p>
      </dgm:t>
    </dgm:pt>
    <dgm:pt modelId="{C2BE035F-09FE-4AA6-A4C0-0C989F2794F7}" type="sibTrans" cxnId="{BEC23980-49AF-4FF7-814A-07BBBD9D954C}">
      <dgm:prSet/>
      <dgm:spPr/>
      <dgm:t>
        <a:bodyPr/>
        <a:lstStyle/>
        <a:p>
          <a:endParaRPr lang="es-CO"/>
        </a:p>
      </dgm:t>
    </dgm:pt>
    <dgm:pt modelId="{6248137E-EC3C-4EBB-8161-C215725EF07D}">
      <dgm:prSet phldrT="[Texto]"/>
      <dgm:spPr/>
      <dgm:t>
        <a:bodyPr/>
        <a:lstStyle/>
        <a:p>
          <a:r>
            <a:rPr lang="es-MX" dirty="0" smtClean="0"/>
            <a:t>QQ</a:t>
          </a:r>
          <a:endParaRPr lang="es-CO" dirty="0"/>
        </a:p>
      </dgm:t>
    </dgm:pt>
    <dgm:pt modelId="{C40E2008-F0DD-4D25-A444-F499F52CCAFB}" type="parTrans" cxnId="{68B05192-10BA-44F2-8FFA-59DA2858E820}">
      <dgm:prSet/>
      <dgm:spPr/>
      <dgm:t>
        <a:bodyPr/>
        <a:lstStyle/>
        <a:p>
          <a:endParaRPr lang="es-CO"/>
        </a:p>
      </dgm:t>
    </dgm:pt>
    <dgm:pt modelId="{599428FC-C18A-469B-A197-BEC00F121ED9}" type="sibTrans" cxnId="{68B05192-10BA-44F2-8FFA-59DA2858E820}">
      <dgm:prSet/>
      <dgm:spPr/>
      <dgm:t>
        <a:bodyPr/>
        <a:lstStyle/>
        <a:p>
          <a:endParaRPr lang="es-CO"/>
        </a:p>
      </dgm:t>
    </dgm:pt>
    <dgm:pt modelId="{11E55884-0588-4C48-90D5-39075665A7B9}">
      <dgm:prSet/>
      <dgm:spPr/>
      <dgm:t>
        <a:bodyPr/>
        <a:lstStyle/>
        <a:p>
          <a:r>
            <a:rPr lang="es-MX" dirty="0" smtClean="0"/>
            <a:t>Qzone</a:t>
          </a:r>
          <a:endParaRPr lang="es-CO" dirty="0"/>
        </a:p>
      </dgm:t>
    </dgm:pt>
    <dgm:pt modelId="{5F43994C-490E-422B-AE9E-80BBE836161D}" type="parTrans" cxnId="{5AFC328C-D736-45EF-BCA5-99DB759CE2ED}">
      <dgm:prSet/>
      <dgm:spPr/>
      <dgm:t>
        <a:bodyPr/>
        <a:lstStyle/>
        <a:p>
          <a:endParaRPr lang="es-CO"/>
        </a:p>
      </dgm:t>
    </dgm:pt>
    <dgm:pt modelId="{FCE13C6C-CE72-425B-9929-0CDA8C38361A}" type="sibTrans" cxnId="{5AFC328C-D736-45EF-BCA5-99DB759CE2ED}">
      <dgm:prSet/>
      <dgm:spPr/>
      <dgm:t>
        <a:bodyPr/>
        <a:lstStyle/>
        <a:p>
          <a:endParaRPr lang="es-CO"/>
        </a:p>
      </dgm:t>
    </dgm:pt>
    <dgm:pt modelId="{484DACE5-5B52-425B-BB35-D5F5F7A56822}">
      <dgm:prSet/>
      <dgm:spPr/>
      <dgm:t>
        <a:bodyPr/>
        <a:lstStyle/>
        <a:p>
          <a:r>
            <a:rPr lang="es-MX" dirty="0" smtClean="0"/>
            <a:t>WeChat</a:t>
          </a:r>
          <a:endParaRPr lang="es-CO" dirty="0"/>
        </a:p>
      </dgm:t>
    </dgm:pt>
    <dgm:pt modelId="{C20970DF-FEC4-43CF-8F8A-0C2306831E62}" type="parTrans" cxnId="{B0FE0126-9C3F-4D42-8D2E-968B2B47C646}">
      <dgm:prSet/>
      <dgm:spPr/>
      <dgm:t>
        <a:bodyPr/>
        <a:lstStyle/>
        <a:p>
          <a:endParaRPr lang="es-CO"/>
        </a:p>
      </dgm:t>
    </dgm:pt>
    <dgm:pt modelId="{51B94764-56C1-435A-A4D1-BAAA43ABCF15}" type="sibTrans" cxnId="{B0FE0126-9C3F-4D42-8D2E-968B2B47C646}">
      <dgm:prSet/>
      <dgm:spPr/>
      <dgm:t>
        <a:bodyPr/>
        <a:lstStyle/>
        <a:p>
          <a:endParaRPr lang="es-CO"/>
        </a:p>
      </dgm:t>
    </dgm:pt>
    <dgm:pt modelId="{3EAC2AFB-570A-493F-94A5-AF36CB35262A}">
      <dgm:prSet/>
      <dgm:spPr/>
      <dgm:t>
        <a:bodyPr/>
        <a:lstStyle/>
        <a:p>
          <a:r>
            <a:rPr lang="es-MX" dirty="0" smtClean="0"/>
            <a:t>Twitter</a:t>
          </a:r>
          <a:endParaRPr lang="es-CO" dirty="0"/>
        </a:p>
      </dgm:t>
    </dgm:pt>
    <dgm:pt modelId="{1A03E95A-59C7-41D4-B35F-833DFBDDE6AD}" type="parTrans" cxnId="{39125859-49F2-4891-87A0-391B94F0D3F2}">
      <dgm:prSet/>
      <dgm:spPr/>
      <dgm:t>
        <a:bodyPr/>
        <a:lstStyle/>
        <a:p>
          <a:endParaRPr lang="es-CO"/>
        </a:p>
      </dgm:t>
    </dgm:pt>
    <dgm:pt modelId="{2CAE67C2-C145-4D73-B3E5-EDD80AE76D61}" type="sibTrans" cxnId="{39125859-49F2-4891-87A0-391B94F0D3F2}">
      <dgm:prSet/>
      <dgm:spPr/>
      <dgm:t>
        <a:bodyPr/>
        <a:lstStyle/>
        <a:p>
          <a:endParaRPr lang="es-CO"/>
        </a:p>
      </dgm:t>
    </dgm:pt>
    <dgm:pt modelId="{C97B4A9A-EC08-40A0-8ED6-D924CC787CEE}">
      <dgm:prSet/>
      <dgm:spPr/>
      <dgm:t>
        <a:bodyPr/>
        <a:lstStyle/>
        <a:p>
          <a:r>
            <a:rPr lang="es-MX" dirty="0" smtClean="0"/>
            <a:t>Instagram</a:t>
          </a:r>
          <a:endParaRPr lang="es-CO" dirty="0"/>
        </a:p>
      </dgm:t>
    </dgm:pt>
    <dgm:pt modelId="{891048D5-3823-4BBF-9366-A12BDB70973F}" type="parTrans" cxnId="{88DA9AD2-2DE4-4F27-87B1-17E1100A031F}">
      <dgm:prSet/>
      <dgm:spPr/>
      <dgm:t>
        <a:bodyPr/>
        <a:lstStyle/>
        <a:p>
          <a:endParaRPr lang="es-CO"/>
        </a:p>
      </dgm:t>
    </dgm:pt>
    <dgm:pt modelId="{D90EF1E1-F895-4E17-A4B4-9041AD4199F7}" type="sibTrans" cxnId="{88DA9AD2-2DE4-4F27-87B1-17E1100A031F}">
      <dgm:prSet/>
      <dgm:spPr/>
      <dgm:t>
        <a:bodyPr/>
        <a:lstStyle/>
        <a:p>
          <a:endParaRPr lang="es-CO"/>
        </a:p>
      </dgm:t>
    </dgm:pt>
    <dgm:pt modelId="{AFC56ACE-019C-4135-9147-C3D8DEF9456D}">
      <dgm:prSet/>
      <dgm:spPr/>
      <dgm:t>
        <a:bodyPr/>
        <a:lstStyle/>
        <a:p>
          <a:r>
            <a:rPr lang="es-MX" dirty="0" smtClean="0"/>
            <a:t>Weibo</a:t>
          </a:r>
          <a:endParaRPr lang="es-CO" dirty="0"/>
        </a:p>
      </dgm:t>
    </dgm:pt>
    <dgm:pt modelId="{DB7247CF-C28B-41E8-8C57-F68D4499A552}" type="parTrans" cxnId="{BB17D766-9CBF-401D-BF77-BF2C376A0BA7}">
      <dgm:prSet/>
      <dgm:spPr/>
      <dgm:t>
        <a:bodyPr/>
        <a:lstStyle/>
        <a:p>
          <a:endParaRPr lang="es-CO"/>
        </a:p>
      </dgm:t>
    </dgm:pt>
    <dgm:pt modelId="{C3ED87A5-885E-4E01-912C-2A11874E6A06}" type="sibTrans" cxnId="{BB17D766-9CBF-401D-BF77-BF2C376A0BA7}">
      <dgm:prSet/>
      <dgm:spPr/>
      <dgm:t>
        <a:bodyPr/>
        <a:lstStyle/>
        <a:p>
          <a:endParaRPr lang="es-CO"/>
        </a:p>
      </dgm:t>
    </dgm:pt>
    <dgm:pt modelId="{1F814982-9190-40E5-914C-40DE67AC23E6}">
      <dgm:prSet/>
      <dgm:spPr/>
      <dgm:t>
        <a:bodyPr/>
        <a:lstStyle/>
        <a:p>
          <a:r>
            <a:rPr lang="es-MX" dirty="0" smtClean="0"/>
            <a:t>Linkedln</a:t>
          </a:r>
          <a:endParaRPr lang="es-CO" dirty="0"/>
        </a:p>
      </dgm:t>
    </dgm:pt>
    <dgm:pt modelId="{CEC32ED5-8332-4C3A-AA6B-32636753FF65}" type="parTrans" cxnId="{AF4519F1-F3F6-4DFB-B3DD-EFF5AD724BD8}">
      <dgm:prSet/>
      <dgm:spPr/>
      <dgm:t>
        <a:bodyPr/>
        <a:lstStyle/>
        <a:p>
          <a:endParaRPr lang="es-CO"/>
        </a:p>
      </dgm:t>
    </dgm:pt>
    <dgm:pt modelId="{5FB94CB9-B9D2-48EF-9CF6-69ADA4E45EC0}" type="sibTrans" cxnId="{AF4519F1-F3F6-4DFB-B3DD-EFF5AD724BD8}">
      <dgm:prSet/>
      <dgm:spPr/>
      <dgm:t>
        <a:bodyPr/>
        <a:lstStyle/>
        <a:p>
          <a:endParaRPr lang="es-CO"/>
        </a:p>
      </dgm:t>
    </dgm:pt>
    <dgm:pt modelId="{2B192A87-DC16-4CCE-9FD8-51201EA07BEA}">
      <dgm:prSet/>
      <dgm:spPr/>
      <dgm:t>
        <a:bodyPr/>
        <a:lstStyle/>
        <a:p>
          <a:r>
            <a:rPr lang="es-MX" dirty="0" smtClean="0"/>
            <a:t>Google+</a:t>
          </a:r>
          <a:endParaRPr lang="es-CO" dirty="0"/>
        </a:p>
      </dgm:t>
    </dgm:pt>
    <dgm:pt modelId="{F79801E7-B029-4740-9083-A92B09AC9F9E}" type="parTrans" cxnId="{3440D10F-0C34-4F9B-92DB-F5453A460A62}">
      <dgm:prSet/>
      <dgm:spPr/>
      <dgm:t>
        <a:bodyPr/>
        <a:lstStyle/>
        <a:p>
          <a:endParaRPr lang="es-CO"/>
        </a:p>
      </dgm:t>
    </dgm:pt>
    <dgm:pt modelId="{8ADF1E25-E402-45B2-BF49-E948276ACF83}" type="sibTrans" cxnId="{3440D10F-0C34-4F9B-92DB-F5453A460A62}">
      <dgm:prSet/>
      <dgm:spPr/>
      <dgm:t>
        <a:bodyPr/>
        <a:lstStyle/>
        <a:p>
          <a:endParaRPr lang="es-CO"/>
        </a:p>
      </dgm:t>
    </dgm:pt>
    <dgm:pt modelId="{FA477DCF-8306-464B-AF56-354B63CA2DC9}">
      <dgm:prSet/>
      <dgm:spPr/>
      <dgm:t>
        <a:bodyPr/>
        <a:lstStyle/>
        <a:p>
          <a:r>
            <a:rPr lang="es-MX" dirty="0" smtClean="0"/>
            <a:t>Line</a:t>
          </a:r>
          <a:endParaRPr lang="es-CO" dirty="0"/>
        </a:p>
      </dgm:t>
    </dgm:pt>
    <dgm:pt modelId="{C35B209F-B910-4171-9921-26A28362EB27}" type="parTrans" cxnId="{982233AA-2FA4-4F50-B14D-96358DFDDB0A}">
      <dgm:prSet/>
      <dgm:spPr/>
      <dgm:t>
        <a:bodyPr/>
        <a:lstStyle/>
        <a:p>
          <a:endParaRPr lang="es-CO"/>
        </a:p>
      </dgm:t>
    </dgm:pt>
    <dgm:pt modelId="{1FC77BDE-4159-47E1-B1DB-9410C990B93A}" type="sibTrans" cxnId="{982233AA-2FA4-4F50-B14D-96358DFDDB0A}">
      <dgm:prSet/>
      <dgm:spPr/>
      <dgm:t>
        <a:bodyPr/>
        <a:lstStyle/>
        <a:p>
          <a:endParaRPr lang="es-CO"/>
        </a:p>
      </dgm:t>
    </dgm:pt>
    <dgm:pt modelId="{1628C2ED-A307-487C-A5BF-C0D78F1A9374}">
      <dgm:prSet/>
      <dgm:spPr/>
      <dgm:t>
        <a:bodyPr/>
        <a:lstStyle/>
        <a:p>
          <a:r>
            <a:rPr lang="es-MX" dirty="0" smtClean="0"/>
            <a:t>Tagged</a:t>
          </a:r>
          <a:endParaRPr lang="es-CO" dirty="0"/>
        </a:p>
      </dgm:t>
    </dgm:pt>
    <dgm:pt modelId="{D55D92B7-DF2C-4BF2-BB6E-7C8CCF736DAE}" type="parTrans" cxnId="{BF99FDD8-061F-403B-8C22-F5384DB32217}">
      <dgm:prSet/>
      <dgm:spPr/>
      <dgm:t>
        <a:bodyPr/>
        <a:lstStyle/>
        <a:p>
          <a:endParaRPr lang="es-CO"/>
        </a:p>
      </dgm:t>
    </dgm:pt>
    <dgm:pt modelId="{4F140DB2-F61F-46C5-AECE-8B029F316CDC}" type="sibTrans" cxnId="{BF99FDD8-061F-403B-8C22-F5384DB32217}">
      <dgm:prSet/>
      <dgm:spPr/>
      <dgm:t>
        <a:bodyPr/>
        <a:lstStyle/>
        <a:p>
          <a:endParaRPr lang="es-CO"/>
        </a:p>
      </dgm:t>
    </dgm:pt>
    <dgm:pt modelId="{948835B8-8062-4BD9-8670-3410F79731EA}">
      <dgm:prSet/>
      <dgm:spPr/>
      <dgm:t>
        <a:bodyPr/>
        <a:lstStyle/>
        <a:p>
          <a:r>
            <a:rPr lang="es-MX" dirty="0" smtClean="0"/>
            <a:t>Habbo</a:t>
          </a:r>
          <a:endParaRPr lang="es-CO" dirty="0"/>
        </a:p>
      </dgm:t>
    </dgm:pt>
    <dgm:pt modelId="{526E0906-2711-4503-A42B-2792DCC9657A}" type="parTrans" cxnId="{85035740-A406-454F-AC55-548C2136367E}">
      <dgm:prSet/>
      <dgm:spPr/>
      <dgm:t>
        <a:bodyPr/>
        <a:lstStyle/>
        <a:p>
          <a:endParaRPr lang="es-CO"/>
        </a:p>
      </dgm:t>
    </dgm:pt>
    <dgm:pt modelId="{AB3D10C1-87C8-42B2-BA9A-46C78F3C5F99}" type="sibTrans" cxnId="{85035740-A406-454F-AC55-548C2136367E}">
      <dgm:prSet/>
      <dgm:spPr/>
      <dgm:t>
        <a:bodyPr/>
        <a:lstStyle/>
        <a:p>
          <a:endParaRPr lang="es-CO"/>
        </a:p>
      </dgm:t>
    </dgm:pt>
    <dgm:pt modelId="{99419C10-33F4-498F-B472-2FC15BDDEA04}">
      <dgm:prSet/>
      <dgm:spPr/>
      <dgm:t>
        <a:bodyPr/>
        <a:lstStyle/>
        <a:p>
          <a:r>
            <a:rPr lang="es-MX" dirty="0" smtClean="0"/>
            <a:t>Hi5</a:t>
          </a:r>
          <a:endParaRPr lang="es-CO" dirty="0"/>
        </a:p>
      </dgm:t>
    </dgm:pt>
    <dgm:pt modelId="{40C5C630-DC44-4A12-8E36-F34CD4FC966C}" type="parTrans" cxnId="{D7D733CE-4CB1-48E4-AC53-7C2AFAD58E72}">
      <dgm:prSet/>
      <dgm:spPr/>
      <dgm:t>
        <a:bodyPr/>
        <a:lstStyle/>
        <a:p>
          <a:endParaRPr lang="es-CO"/>
        </a:p>
      </dgm:t>
    </dgm:pt>
    <dgm:pt modelId="{BFC7CD7F-B416-4C0D-A3B3-7FCF2A311F81}" type="sibTrans" cxnId="{D7D733CE-4CB1-48E4-AC53-7C2AFAD58E72}">
      <dgm:prSet/>
      <dgm:spPr/>
      <dgm:t>
        <a:bodyPr/>
        <a:lstStyle/>
        <a:p>
          <a:endParaRPr lang="es-CO"/>
        </a:p>
      </dgm:t>
    </dgm:pt>
    <dgm:pt modelId="{6F200845-00D7-4D8F-B1B6-AD8B2C1FDFE8}">
      <dgm:prSet phldrT="[Texto]"/>
      <dgm:spPr/>
      <dgm:t>
        <a:bodyPr/>
        <a:lstStyle/>
        <a:p>
          <a:r>
            <a:rPr lang="es-MX" dirty="0" smtClean="0"/>
            <a:t>YouTube</a:t>
          </a:r>
          <a:endParaRPr lang="es-CO" dirty="0"/>
        </a:p>
      </dgm:t>
    </dgm:pt>
    <dgm:pt modelId="{578F312D-3607-4D62-A593-CFCF0B4A7B01}" type="sibTrans" cxnId="{A6A9FB55-FAD1-449C-9035-FA4CACF808DC}">
      <dgm:prSet/>
      <dgm:spPr/>
      <dgm:t>
        <a:bodyPr/>
        <a:lstStyle/>
        <a:p>
          <a:endParaRPr lang="es-CO"/>
        </a:p>
      </dgm:t>
    </dgm:pt>
    <dgm:pt modelId="{CBB82BFC-A95D-4C5F-9D28-7BD5655A5603}" type="parTrans" cxnId="{A6A9FB55-FAD1-449C-9035-FA4CACF808DC}">
      <dgm:prSet/>
      <dgm:spPr/>
      <dgm:t>
        <a:bodyPr/>
        <a:lstStyle/>
        <a:p>
          <a:endParaRPr lang="es-CO"/>
        </a:p>
      </dgm:t>
    </dgm:pt>
    <dgm:pt modelId="{E61A3FF0-B453-48A1-8EE8-01E58F578D4C}" type="pres">
      <dgm:prSet presAssocID="{A2EC4776-FBE5-4DB7-92CE-92CA358A95B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76A0B10F-D9B7-4FE4-B4AD-E6BBD8B5411A}" type="pres">
      <dgm:prSet presAssocID="{57FEBBF2-BDF9-46C2-805E-716B4E52697F}" presName="centerShape" presStyleLbl="node0" presStyleIdx="0" presStyleCnt="1" custScaleX="290995" custScaleY="290171"/>
      <dgm:spPr/>
      <dgm:t>
        <a:bodyPr/>
        <a:lstStyle/>
        <a:p>
          <a:endParaRPr lang="es-CO"/>
        </a:p>
      </dgm:t>
    </dgm:pt>
    <dgm:pt modelId="{C410D746-2032-4C1A-A860-31BF4B53EC73}" type="pres">
      <dgm:prSet presAssocID="{00B10DB9-0147-4E7C-92EF-C4C5A7644912}" presName="node" presStyleLbl="node1" presStyleIdx="0" presStyleCnt="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AB7DC36-F9AD-4256-B66F-00F88513A00F}" type="pres">
      <dgm:prSet presAssocID="{00B10DB9-0147-4E7C-92EF-C4C5A7644912}" presName="dummy" presStyleCnt="0"/>
      <dgm:spPr/>
      <dgm:t>
        <a:bodyPr/>
        <a:lstStyle/>
        <a:p>
          <a:endParaRPr lang="es-CO"/>
        </a:p>
      </dgm:t>
    </dgm:pt>
    <dgm:pt modelId="{C8D84EC2-513F-443E-9FCF-C611312A1580}" type="pres">
      <dgm:prSet presAssocID="{CD4041D3-C272-4308-928B-01C01F163F6B}" presName="sibTrans" presStyleLbl="sibTrans2D1" presStyleIdx="0" presStyleCnt="15"/>
      <dgm:spPr/>
      <dgm:t>
        <a:bodyPr/>
        <a:lstStyle/>
        <a:p>
          <a:endParaRPr lang="es-CO"/>
        </a:p>
      </dgm:t>
    </dgm:pt>
    <dgm:pt modelId="{8B45214C-C5E4-4C8C-B193-4027E330E7F8}" type="pres">
      <dgm:prSet presAssocID="{6F200845-00D7-4D8F-B1B6-AD8B2C1FDFE8}" presName="node" presStyleLbl="node1" presStyleIdx="1" presStyleCnt="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DF8B28E-F552-4855-9D49-EA1331844F27}" type="pres">
      <dgm:prSet presAssocID="{6F200845-00D7-4D8F-B1B6-AD8B2C1FDFE8}" presName="dummy" presStyleCnt="0"/>
      <dgm:spPr/>
      <dgm:t>
        <a:bodyPr/>
        <a:lstStyle/>
        <a:p>
          <a:endParaRPr lang="es-CO"/>
        </a:p>
      </dgm:t>
    </dgm:pt>
    <dgm:pt modelId="{AD2F4B88-C86C-4926-9418-1CAD797CBCF0}" type="pres">
      <dgm:prSet presAssocID="{578F312D-3607-4D62-A593-CFCF0B4A7B01}" presName="sibTrans" presStyleLbl="sibTrans2D1" presStyleIdx="1" presStyleCnt="15"/>
      <dgm:spPr/>
      <dgm:t>
        <a:bodyPr/>
        <a:lstStyle/>
        <a:p>
          <a:endParaRPr lang="es-CO"/>
        </a:p>
      </dgm:t>
    </dgm:pt>
    <dgm:pt modelId="{22E2A194-A873-41E2-B22B-DEACBD181139}" type="pres">
      <dgm:prSet presAssocID="{26341D18-1A8E-49CD-AE8A-2F17933231DD}" presName="node" presStyleLbl="node1" presStyleIdx="2" presStyleCnt="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C5D5127-2457-488D-8F36-CB00A91487C9}" type="pres">
      <dgm:prSet presAssocID="{26341D18-1A8E-49CD-AE8A-2F17933231DD}" presName="dummy" presStyleCnt="0"/>
      <dgm:spPr/>
      <dgm:t>
        <a:bodyPr/>
        <a:lstStyle/>
        <a:p>
          <a:endParaRPr lang="es-CO"/>
        </a:p>
      </dgm:t>
    </dgm:pt>
    <dgm:pt modelId="{6229EC67-4790-4416-A62C-87C0624F2D0C}" type="pres">
      <dgm:prSet presAssocID="{C2BE035F-09FE-4AA6-A4C0-0C989F2794F7}" presName="sibTrans" presStyleLbl="sibTrans2D1" presStyleIdx="2" presStyleCnt="15"/>
      <dgm:spPr/>
      <dgm:t>
        <a:bodyPr/>
        <a:lstStyle/>
        <a:p>
          <a:endParaRPr lang="es-CO"/>
        </a:p>
      </dgm:t>
    </dgm:pt>
    <dgm:pt modelId="{B6C8C52E-E6ED-4A92-A7FE-E765299061E4}" type="pres">
      <dgm:prSet presAssocID="{6248137E-EC3C-4EBB-8161-C215725EF07D}" presName="node" presStyleLbl="node1" presStyleIdx="3" presStyleCnt="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578188C-121F-4E38-9DF3-D9D3FE22C833}" type="pres">
      <dgm:prSet presAssocID="{6248137E-EC3C-4EBB-8161-C215725EF07D}" presName="dummy" presStyleCnt="0"/>
      <dgm:spPr/>
      <dgm:t>
        <a:bodyPr/>
        <a:lstStyle/>
        <a:p>
          <a:endParaRPr lang="es-CO"/>
        </a:p>
      </dgm:t>
    </dgm:pt>
    <dgm:pt modelId="{722F234E-7245-40B9-B613-177226FE89CE}" type="pres">
      <dgm:prSet presAssocID="{599428FC-C18A-469B-A197-BEC00F121ED9}" presName="sibTrans" presStyleLbl="sibTrans2D1" presStyleIdx="3" presStyleCnt="15"/>
      <dgm:spPr/>
      <dgm:t>
        <a:bodyPr/>
        <a:lstStyle/>
        <a:p>
          <a:endParaRPr lang="es-CO"/>
        </a:p>
      </dgm:t>
    </dgm:pt>
    <dgm:pt modelId="{AAEE4DD5-6AC5-4094-82A3-1F727AAA1238}" type="pres">
      <dgm:prSet presAssocID="{11E55884-0588-4C48-90D5-39075665A7B9}" presName="node" presStyleLbl="node1" presStyleIdx="4" presStyleCnt="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AD58881-9613-4774-ADDF-C65CFC1E68C5}" type="pres">
      <dgm:prSet presAssocID="{11E55884-0588-4C48-90D5-39075665A7B9}" presName="dummy" presStyleCnt="0"/>
      <dgm:spPr/>
      <dgm:t>
        <a:bodyPr/>
        <a:lstStyle/>
        <a:p>
          <a:endParaRPr lang="es-CO"/>
        </a:p>
      </dgm:t>
    </dgm:pt>
    <dgm:pt modelId="{C7590556-8190-4E30-AC30-DE1BD353EA97}" type="pres">
      <dgm:prSet presAssocID="{FCE13C6C-CE72-425B-9929-0CDA8C38361A}" presName="sibTrans" presStyleLbl="sibTrans2D1" presStyleIdx="4" presStyleCnt="15"/>
      <dgm:spPr/>
      <dgm:t>
        <a:bodyPr/>
        <a:lstStyle/>
        <a:p>
          <a:endParaRPr lang="es-CO"/>
        </a:p>
      </dgm:t>
    </dgm:pt>
    <dgm:pt modelId="{158A0C0B-DC83-4ABD-8003-9AC473D1DC68}" type="pres">
      <dgm:prSet presAssocID="{484DACE5-5B52-425B-BB35-D5F5F7A56822}" presName="node" presStyleLbl="node1" presStyleIdx="5" presStyleCnt="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4A57D2F-D754-4C54-AEA8-43CAC4CDDAAC}" type="pres">
      <dgm:prSet presAssocID="{484DACE5-5B52-425B-BB35-D5F5F7A56822}" presName="dummy" presStyleCnt="0"/>
      <dgm:spPr/>
      <dgm:t>
        <a:bodyPr/>
        <a:lstStyle/>
        <a:p>
          <a:endParaRPr lang="es-CO"/>
        </a:p>
      </dgm:t>
    </dgm:pt>
    <dgm:pt modelId="{5A70F991-AC7A-4928-8B95-941E725D8DD4}" type="pres">
      <dgm:prSet presAssocID="{51B94764-56C1-435A-A4D1-BAAA43ABCF15}" presName="sibTrans" presStyleLbl="sibTrans2D1" presStyleIdx="5" presStyleCnt="15"/>
      <dgm:spPr/>
      <dgm:t>
        <a:bodyPr/>
        <a:lstStyle/>
        <a:p>
          <a:endParaRPr lang="es-CO"/>
        </a:p>
      </dgm:t>
    </dgm:pt>
    <dgm:pt modelId="{A9F2BFBB-27B9-47CF-AEAD-71BA13E10A9E}" type="pres">
      <dgm:prSet presAssocID="{3EAC2AFB-570A-493F-94A5-AF36CB35262A}" presName="node" presStyleLbl="node1" presStyleIdx="6" presStyleCnt="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A769892-F669-42E8-B851-4963AE70AB58}" type="pres">
      <dgm:prSet presAssocID="{3EAC2AFB-570A-493F-94A5-AF36CB35262A}" presName="dummy" presStyleCnt="0"/>
      <dgm:spPr/>
      <dgm:t>
        <a:bodyPr/>
        <a:lstStyle/>
        <a:p>
          <a:endParaRPr lang="es-CO"/>
        </a:p>
      </dgm:t>
    </dgm:pt>
    <dgm:pt modelId="{DB63D6ED-69E9-4F79-A963-AA0D139D6ADE}" type="pres">
      <dgm:prSet presAssocID="{2CAE67C2-C145-4D73-B3E5-EDD80AE76D61}" presName="sibTrans" presStyleLbl="sibTrans2D1" presStyleIdx="6" presStyleCnt="15"/>
      <dgm:spPr/>
      <dgm:t>
        <a:bodyPr/>
        <a:lstStyle/>
        <a:p>
          <a:endParaRPr lang="es-CO"/>
        </a:p>
      </dgm:t>
    </dgm:pt>
    <dgm:pt modelId="{90023ED0-218A-4EEC-B0B4-C688D4EA838F}" type="pres">
      <dgm:prSet presAssocID="{C97B4A9A-EC08-40A0-8ED6-D924CC787CEE}" presName="node" presStyleLbl="node1" presStyleIdx="7" presStyleCnt="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F2F97D6-5F3D-477D-BFC0-4D934F44B1B3}" type="pres">
      <dgm:prSet presAssocID="{C97B4A9A-EC08-40A0-8ED6-D924CC787CEE}" presName="dummy" presStyleCnt="0"/>
      <dgm:spPr/>
      <dgm:t>
        <a:bodyPr/>
        <a:lstStyle/>
        <a:p>
          <a:endParaRPr lang="es-CO"/>
        </a:p>
      </dgm:t>
    </dgm:pt>
    <dgm:pt modelId="{3D063029-7473-4575-BB81-27E9772AAC6D}" type="pres">
      <dgm:prSet presAssocID="{D90EF1E1-F895-4E17-A4B4-9041AD4199F7}" presName="sibTrans" presStyleLbl="sibTrans2D1" presStyleIdx="7" presStyleCnt="15"/>
      <dgm:spPr/>
      <dgm:t>
        <a:bodyPr/>
        <a:lstStyle/>
        <a:p>
          <a:endParaRPr lang="es-CO"/>
        </a:p>
      </dgm:t>
    </dgm:pt>
    <dgm:pt modelId="{7D467C21-C74E-4250-ADE3-4E2539CB402B}" type="pres">
      <dgm:prSet presAssocID="{AFC56ACE-019C-4135-9147-C3D8DEF9456D}" presName="node" presStyleLbl="node1" presStyleIdx="8" presStyleCnt="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EE1F1D9-61C2-4577-8513-48EA78BCCD50}" type="pres">
      <dgm:prSet presAssocID="{AFC56ACE-019C-4135-9147-C3D8DEF9456D}" presName="dummy" presStyleCnt="0"/>
      <dgm:spPr/>
      <dgm:t>
        <a:bodyPr/>
        <a:lstStyle/>
        <a:p>
          <a:endParaRPr lang="es-CO"/>
        </a:p>
      </dgm:t>
    </dgm:pt>
    <dgm:pt modelId="{FAB769AD-8783-404C-830F-B805B363A56F}" type="pres">
      <dgm:prSet presAssocID="{C3ED87A5-885E-4E01-912C-2A11874E6A06}" presName="sibTrans" presStyleLbl="sibTrans2D1" presStyleIdx="8" presStyleCnt="15"/>
      <dgm:spPr/>
      <dgm:t>
        <a:bodyPr/>
        <a:lstStyle/>
        <a:p>
          <a:endParaRPr lang="es-CO"/>
        </a:p>
      </dgm:t>
    </dgm:pt>
    <dgm:pt modelId="{5026879E-105C-42F1-99D4-D7958EA01716}" type="pres">
      <dgm:prSet presAssocID="{1F814982-9190-40E5-914C-40DE67AC23E6}" presName="node" presStyleLbl="node1" presStyleIdx="9" presStyleCnt="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56FCC6B-C00C-430E-906A-67B99E817F7E}" type="pres">
      <dgm:prSet presAssocID="{1F814982-9190-40E5-914C-40DE67AC23E6}" presName="dummy" presStyleCnt="0"/>
      <dgm:spPr/>
      <dgm:t>
        <a:bodyPr/>
        <a:lstStyle/>
        <a:p>
          <a:endParaRPr lang="es-CO"/>
        </a:p>
      </dgm:t>
    </dgm:pt>
    <dgm:pt modelId="{4B048929-53A7-4F5D-81B0-53C28A491E2E}" type="pres">
      <dgm:prSet presAssocID="{5FB94CB9-B9D2-48EF-9CF6-69ADA4E45EC0}" presName="sibTrans" presStyleLbl="sibTrans2D1" presStyleIdx="9" presStyleCnt="15"/>
      <dgm:spPr/>
      <dgm:t>
        <a:bodyPr/>
        <a:lstStyle/>
        <a:p>
          <a:endParaRPr lang="es-CO"/>
        </a:p>
      </dgm:t>
    </dgm:pt>
    <dgm:pt modelId="{DAFDC92F-3700-458E-8EF9-4F3A55C3D2BF}" type="pres">
      <dgm:prSet presAssocID="{2B192A87-DC16-4CCE-9FD8-51201EA07BEA}" presName="node" presStyleLbl="node1" presStyleIdx="10" presStyleCnt="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7EE5334-036E-4743-B89B-917112655555}" type="pres">
      <dgm:prSet presAssocID="{2B192A87-DC16-4CCE-9FD8-51201EA07BEA}" presName="dummy" presStyleCnt="0"/>
      <dgm:spPr/>
      <dgm:t>
        <a:bodyPr/>
        <a:lstStyle/>
        <a:p>
          <a:endParaRPr lang="es-CO"/>
        </a:p>
      </dgm:t>
    </dgm:pt>
    <dgm:pt modelId="{63AA6564-6666-4987-BBDA-930625A4B581}" type="pres">
      <dgm:prSet presAssocID="{8ADF1E25-E402-45B2-BF49-E948276ACF83}" presName="sibTrans" presStyleLbl="sibTrans2D1" presStyleIdx="10" presStyleCnt="15"/>
      <dgm:spPr/>
      <dgm:t>
        <a:bodyPr/>
        <a:lstStyle/>
        <a:p>
          <a:endParaRPr lang="es-CO"/>
        </a:p>
      </dgm:t>
    </dgm:pt>
    <dgm:pt modelId="{918BCBBF-9973-495D-A3F9-9C3DC196AD1A}" type="pres">
      <dgm:prSet presAssocID="{FA477DCF-8306-464B-AF56-354B63CA2DC9}" presName="node" presStyleLbl="node1" presStyleIdx="11" presStyleCnt="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CB98EF1-A4E2-4626-AC12-7B852D1F552D}" type="pres">
      <dgm:prSet presAssocID="{FA477DCF-8306-464B-AF56-354B63CA2DC9}" presName="dummy" presStyleCnt="0"/>
      <dgm:spPr/>
      <dgm:t>
        <a:bodyPr/>
        <a:lstStyle/>
        <a:p>
          <a:endParaRPr lang="es-CO"/>
        </a:p>
      </dgm:t>
    </dgm:pt>
    <dgm:pt modelId="{363EB18D-DFCB-4E03-A8EA-AE673D8A72C7}" type="pres">
      <dgm:prSet presAssocID="{1FC77BDE-4159-47E1-B1DB-9410C990B93A}" presName="sibTrans" presStyleLbl="sibTrans2D1" presStyleIdx="11" presStyleCnt="15"/>
      <dgm:spPr/>
      <dgm:t>
        <a:bodyPr/>
        <a:lstStyle/>
        <a:p>
          <a:endParaRPr lang="es-CO"/>
        </a:p>
      </dgm:t>
    </dgm:pt>
    <dgm:pt modelId="{DEC4243D-D204-4412-A669-14A1B2B7B685}" type="pres">
      <dgm:prSet presAssocID="{1628C2ED-A307-487C-A5BF-C0D78F1A9374}" presName="node" presStyleLbl="node1" presStyleIdx="12" presStyleCnt="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A5B1C22-4809-438F-802C-52C50B0ED11A}" type="pres">
      <dgm:prSet presAssocID="{1628C2ED-A307-487C-A5BF-C0D78F1A9374}" presName="dummy" presStyleCnt="0"/>
      <dgm:spPr/>
      <dgm:t>
        <a:bodyPr/>
        <a:lstStyle/>
        <a:p>
          <a:endParaRPr lang="es-CO"/>
        </a:p>
      </dgm:t>
    </dgm:pt>
    <dgm:pt modelId="{8034F975-C521-4CFC-A993-BB36C10FF2C1}" type="pres">
      <dgm:prSet presAssocID="{4F140DB2-F61F-46C5-AECE-8B029F316CDC}" presName="sibTrans" presStyleLbl="sibTrans2D1" presStyleIdx="12" presStyleCnt="15"/>
      <dgm:spPr/>
      <dgm:t>
        <a:bodyPr/>
        <a:lstStyle/>
        <a:p>
          <a:endParaRPr lang="es-CO"/>
        </a:p>
      </dgm:t>
    </dgm:pt>
    <dgm:pt modelId="{E82A9E75-A2B9-439C-8AD1-383406A73E77}" type="pres">
      <dgm:prSet presAssocID="{948835B8-8062-4BD9-8670-3410F79731EA}" presName="node" presStyleLbl="node1" presStyleIdx="13" presStyleCnt="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8B45AAF-FB16-47AA-8E1D-2D9CA1C417A8}" type="pres">
      <dgm:prSet presAssocID="{948835B8-8062-4BD9-8670-3410F79731EA}" presName="dummy" presStyleCnt="0"/>
      <dgm:spPr/>
      <dgm:t>
        <a:bodyPr/>
        <a:lstStyle/>
        <a:p>
          <a:endParaRPr lang="es-CO"/>
        </a:p>
      </dgm:t>
    </dgm:pt>
    <dgm:pt modelId="{A8BC674B-A372-47CE-9876-CB3647DFC51F}" type="pres">
      <dgm:prSet presAssocID="{AB3D10C1-87C8-42B2-BA9A-46C78F3C5F99}" presName="sibTrans" presStyleLbl="sibTrans2D1" presStyleIdx="13" presStyleCnt="15"/>
      <dgm:spPr/>
      <dgm:t>
        <a:bodyPr/>
        <a:lstStyle/>
        <a:p>
          <a:endParaRPr lang="es-CO"/>
        </a:p>
      </dgm:t>
    </dgm:pt>
    <dgm:pt modelId="{5B8FE058-9B6A-4C85-8715-3687C98D7888}" type="pres">
      <dgm:prSet presAssocID="{99419C10-33F4-498F-B472-2FC15BDDEA04}" presName="node" presStyleLbl="node1" presStyleIdx="14" presStyleCnt="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7B4CE11-CB2D-4341-A73B-9E90BCB6F217}" type="pres">
      <dgm:prSet presAssocID="{99419C10-33F4-498F-B472-2FC15BDDEA04}" presName="dummy" presStyleCnt="0"/>
      <dgm:spPr/>
      <dgm:t>
        <a:bodyPr/>
        <a:lstStyle/>
        <a:p>
          <a:endParaRPr lang="es-CO"/>
        </a:p>
      </dgm:t>
    </dgm:pt>
    <dgm:pt modelId="{B9640578-22C6-4CFD-8019-525E0EF5BF63}" type="pres">
      <dgm:prSet presAssocID="{BFC7CD7F-B416-4C0D-A3B3-7FCF2A311F81}" presName="sibTrans" presStyleLbl="sibTrans2D1" presStyleIdx="14" presStyleCnt="15"/>
      <dgm:spPr/>
      <dgm:t>
        <a:bodyPr/>
        <a:lstStyle/>
        <a:p>
          <a:endParaRPr lang="es-CO"/>
        </a:p>
      </dgm:t>
    </dgm:pt>
  </dgm:ptLst>
  <dgm:cxnLst>
    <dgm:cxn modelId="{E93AC7CA-2EB1-45A0-8892-C36A4FDDB071}" type="presOf" srcId="{4F140DB2-F61F-46C5-AECE-8B029F316CDC}" destId="{8034F975-C521-4CFC-A993-BB36C10FF2C1}" srcOrd="0" destOrd="0" presId="urn:microsoft.com/office/officeart/2005/8/layout/radial6"/>
    <dgm:cxn modelId="{8A0D2D88-8142-4B1D-B635-949843AC29C6}" srcId="{A2EC4776-FBE5-4DB7-92CE-92CA358A95BC}" destId="{57FEBBF2-BDF9-46C2-805E-716B4E52697F}" srcOrd="0" destOrd="0" parTransId="{1A08E104-A719-4B62-B03D-C0AB0D7AC7E8}" sibTransId="{746FB86D-4F95-4B65-AB90-B09798A81573}"/>
    <dgm:cxn modelId="{CE73DDB2-0204-4F09-A036-4974023B607E}" type="presOf" srcId="{AB3D10C1-87C8-42B2-BA9A-46C78F3C5F99}" destId="{A8BC674B-A372-47CE-9876-CB3647DFC51F}" srcOrd="0" destOrd="0" presId="urn:microsoft.com/office/officeart/2005/8/layout/radial6"/>
    <dgm:cxn modelId="{2801554D-BF65-4861-87F7-234C7075D4B6}" type="presOf" srcId="{3EAC2AFB-570A-493F-94A5-AF36CB35262A}" destId="{A9F2BFBB-27B9-47CF-AEAD-71BA13E10A9E}" srcOrd="0" destOrd="0" presId="urn:microsoft.com/office/officeart/2005/8/layout/radial6"/>
    <dgm:cxn modelId="{E983703F-E2D8-48E3-8C54-B0DC577E6B28}" type="presOf" srcId="{1F814982-9190-40E5-914C-40DE67AC23E6}" destId="{5026879E-105C-42F1-99D4-D7958EA01716}" srcOrd="0" destOrd="0" presId="urn:microsoft.com/office/officeart/2005/8/layout/radial6"/>
    <dgm:cxn modelId="{A8B6A3A3-4EEF-4079-AD5F-E5B5339B6653}" type="presOf" srcId="{A2EC4776-FBE5-4DB7-92CE-92CA358A95BC}" destId="{E61A3FF0-B453-48A1-8EE8-01E58F578D4C}" srcOrd="0" destOrd="0" presId="urn:microsoft.com/office/officeart/2005/8/layout/radial6"/>
    <dgm:cxn modelId="{484F28FD-57D1-4EB2-B97A-72627AEB14B4}" type="presOf" srcId="{1FC77BDE-4159-47E1-B1DB-9410C990B93A}" destId="{363EB18D-DFCB-4E03-A8EA-AE673D8A72C7}" srcOrd="0" destOrd="0" presId="urn:microsoft.com/office/officeart/2005/8/layout/radial6"/>
    <dgm:cxn modelId="{0FE9FD28-BC0F-4A4D-B5F9-272C202CB943}" type="presOf" srcId="{C3ED87A5-885E-4E01-912C-2A11874E6A06}" destId="{FAB769AD-8783-404C-830F-B805B363A56F}" srcOrd="0" destOrd="0" presId="urn:microsoft.com/office/officeart/2005/8/layout/radial6"/>
    <dgm:cxn modelId="{2121746A-54D4-4405-B0BE-CA6780F8018D}" type="presOf" srcId="{599428FC-C18A-469B-A197-BEC00F121ED9}" destId="{722F234E-7245-40B9-B613-177226FE89CE}" srcOrd="0" destOrd="0" presId="urn:microsoft.com/office/officeart/2005/8/layout/radial6"/>
    <dgm:cxn modelId="{E11CCAB8-6614-49C7-B6D4-7E1E105B2BA6}" type="presOf" srcId="{2B192A87-DC16-4CCE-9FD8-51201EA07BEA}" destId="{DAFDC92F-3700-458E-8EF9-4F3A55C3D2BF}" srcOrd="0" destOrd="0" presId="urn:microsoft.com/office/officeart/2005/8/layout/radial6"/>
    <dgm:cxn modelId="{F03B92A1-64D7-4038-8AA3-2E88016EED38}" type="presOf" srcId="{FCE13C6C-CE72-425B-9929-0CDA8C38361A}" destId="{C7590556-8190-4E30-AC30-DE1BD353EA97}" srcOrd="0" destOrd="0" presId="urn:microsoft.com/office/officeart/2005/8/layout/radial6"/>
    <dgm:cxn modelId="{16C1422E-9A9C-4AD4-9DFC-775156F0D3E1}" type="presOf" srcId="{BFC7CD7F-B416-4C0D-A3B3-7FCF2A311F81}" destId="{B9640578-22C6-4CFD-8019-525E0EF5BF63}" srcOrd="0" destOrd="0" presId="urn:microsoft.com/office/officeart/2005/8/layout/radial6"/>
    <dgm:cxn modelId="{86888412-4F57-4C56-8C22-ACC617A3D821}" type="presOf" srcId="{948835B8-8062-4BD9-8670-3410F79731EA}" destId="{E82A9E75-A2B9-439C-8AD1-383406A73E77}" srcOrd="0" destOrd="0" presId="urn:microsoft.com/office/officeart/2005/8/layout/radial6"/>
    <dgm:cxn modelId="{AE2D2E4E-E49D-478F-A42E-D4AD10E593AC}" type="presOf" srcId="{57FEBBF2-BDF9-46C2-805E-716B4E52697F}" destId="{76A0B10F-D9B7-4FE4-B4AD-E6BBD8B5411A}" srcOrd="0" destOrd="0" presId="urn:microsoft.com/office/officeart/2005/8/layout/radial6"/>
    <dgm:cxn modelId="{BF99FDD8-061F-403B-8C22-F5384DB32217}" srcId="{57FEBBF2-BDF9-46C2-805E-716B4E52697F}" destId="{1628C2ED-A307-487C-A5BF-C0D78F1A9374}" srcOrd="12" destOrd="0" parTransId="{D55D92B7-DF2C-4BF2-BB6E-7C8CCF736DAE}" sibTransId="{4F140DB2-F61F-46C5-AECE-8B029F316CDC}"/>
    <dgm:cxn modelId="{C67BB2ED-D0A9-48E7-8437-BF60E75BC34C}" type="presOf" srcId="{C97B4A9A-EC08-40A0-8ED6-D924CC787CEE}" destId="{90023ED0-218A-4EEC-B0B4-C688D4EA838F}" srcOrd="0" destOrd="0" presId="urn:microsoft.com/office/officeart/2005/8/layout/radial6"/>
    <dgm:cxn modelId="{88DA9AD2-2DE4-4F27-87B1-17E1100A031F}" srcId="{57FEBBF2-BDF9-46C2-805E-716B4E52697F}" destId="{C97B4A9A-EC08-40A0-8ED6-D924CC787CEE}" srcOrd="7" destOrd="0" parTransId="{891048D5-3823-4BBF-9366-A12BDB70973F}" sibTransId="{D90EF1E1-F895-4E17-A4B4-9041AD4199F7}"/>
    <dgm:cxn modelId="{ECE6EFBD-9384-4212-AF48-A23ED4F5F4CB}" type="presOf" srcId="{1628C2ED-A307-487C-A5BF-C0D78F1A9374}" destId="{DEC4243D-D204-4412-A669-14A1B2B7B685}" srcOrd="0" destOrd="0" presId="urn:microsoft.com/office/officeart/2005/8/layout/radial6"/>
    <dgm:cxn modelId="{5AFC328C-D736-45EF-BCA5-99DB759CE2ED}" srcId="{57FEBBF2-BDF9-46C2-805E-716B4E52697F}" destId="{11E55884-0588-4C48-90D5-39075665A7B9}" srcOrd="4" destOrd="0" parTransId="{5F43994C-490E-422B-AE9E-80BBE836161D}" sibTransId="{FCE13C6C-CE72-425B-9929-0CDA8C38361A}"/>
    <dgm:cxn modelId="{BB17D766-9CBF-401D-BF77-BF2C376A0BA7}" srcId="{57FEBBF2-BDF9-46C2-805E-716B4E52697F}" destId="{AFC56ACE-019C-4135-9147-C3D8DEF9456D}" srcOrd="8" destOrd="0" parTransId="{DB7247CF-C28B-41E8-8C57-F68D4499A552}" sibTransId="{C3ED87A5-885E-4E01-912C-2A11874E6A06}"/>
    <dgm:cxn modelId="{68B05192-10BA-44F2-8FFA-59DA2858E820}" srcId="{57FEBBF2-BDF9-46C2-805E-716B4E52697F}" destId="{6248137E-EC3C-4EBB-8161-C215725EF07D}" srcOrd="3" destOrd="0" parTransId="{C40E2008-F0DD-4D25-A444-F499F52CCAFB}" sibTransId="{599428FC-C18A-469B-A197-BEC00F121ED9}"/>
    <dgm:cxn modelId="{54A52805-B77F-4B2C-8251-4F224B342BBC}" type="presOf" srcId="{11E55884-0588-4C48-90D5-39075665A7B9}" destId="{AAEE4DD5-6AC5-4094-82A3-1F727AAA1238}" srcOrd="0" destOrd="0" presId="urn:microsoft.com/office/officeart/2005/8/layout/radial6"/>
    <dgm:cxn modelId="{09AB145D-6AB9-47AB-828C-138CB5B268DA}" srcId="{57FEBBF2-BDF9-46C2-805E-716B4E52697F}" destId="{00B10DB9-0147-4E7C-92EF-C4C5A7644912}" srcOrd="0" destOrd="0" parTransId="{A79FF505-BEFD-4D2B-BB8B-CB05DCB53005}" sibTransId="{CD4041D3-C272-4308-928B-01C01F163F6B}"/>
    <dgm:cxn modelId="{E9DC7BA2-DBD1-437C-9DE4-1D3C2FC9B6A8}" type="presOf" srcId="{6F200845-00D7-4D8F-B1B6-AD8B2C1FDFE8}" destId="{8B45214C-C5E4-4C8C-B193-4027E330E7F8}" srcOrd="0" destOrd="0" presId="urn:microsoft.com/office/officeart/2005/8/layout/radial6"/>
    <dgm:cxn modelId="{D83297E6-4776-44FD-AA8E-BACEDD71BDB3}" type="presOf" srcId="{6248137E-EC3C-4EBB-8161-C215725EF07D}" destId="{B6C8C52E-E6ED-4A92-A7FE-E765299061E4}" srcOrd="0" destOrd="0" presId="urn:microsoft.com/office/officeart/2005/8/layout/radial6"/>
    <dgm:cxn modelId="{AF4519F1-F3F6-4DFB-B3DD-EFF5AD724BD8}" srcId="{57FEBBF2-BDF9-46C2-805E-716B4E52697F}" destId="{1F814982-9190-40E5-914C-40DE67AC23E6}" srcOrd="9" destOrd="0" parTransId="{CEC32ED5-8332-4C3A-AA6B-32636753FF65}" sibTransId="{5FB94CB9-B9D2-48EF-9CF6-69ADA4E45EC0}"/>
    <dgm:cxn modelId="{39125859-49F2-4891-87A0-391B94F0D3F2}" srcId="{57FEBBF2-BDF9-46C2-805E-716B4E52697F}" destId="{3EAC2AFB-570A-493F-94A5-AF36CB35262A}" srcOrd="6" destOrd="0" parTransId="{1A03E95A-59C7-41D4-B35F-833DFBDDE6AD}" sibTransId="{2CAE67C2-C145-4D73-B3E5-EDD80AE76D61}"/>
    <dgm:cxn modelId="{D087E750-ED82-45D0-9B47-D8C823CBCF71}" type="presOf" srcId="{8ADF1E25-E402-45B2-BF49-E948276ACF83}" destId="{63AA6564-6666-4987-BBDA-930625A4B581}" srcOrd="0" destOrd="0" presId="urn:microsoft.com/office/officeart/2005/8/layout/radial6"/>
    <dgm:cxn modelId="{B0FE0126-9C3F-4D42-8D2E-968B2B47C646}" srcId="{57FEBBF2-BDF9-46C2-805E-716B4E52697F}" destId="{484DACE5-5B52-425B-BB35-D5F5F7A56822}" srcOrd="5" destOrd="0" parTransId="{C20970DF-FEC4-43CF-8F8A-0C2306831E62}" sibTransId="{51B94764-56C1-435A-A4D1-BAAA43ABCF15}"/>
    <dgm:cxn modelId="{7352CFEC-7133-4D09-9C84-364DBBF6E339}" type="presOf" srcId="{99419C10-33F4-498F-B472-2FC15BDDEA04}" destId="{5B8FE058-9B6A-4C85-8715-3687C98D7888}" srcOrd="0" destOrd="0" presId="urn:microsoft.com/office/officeart/2005/8/layout/radial6"/>
    <dgm:cxn modelId="{DD1175A4-D51D-419B-B736-BFA09981FEAB}" type="presOf" srcId="{D90EF1E1-F895-4E17-A4B4-9041AD4199F7}" destId="{3D063029-7473-4575-BB81-27E9772AAC6D}" srcOrd="0" destOrd="0" presId="urn:microsoft.com/office/officeart/2005/8/layout/radial6"/>
    <dgm:cxn modelId="{982233AA-2FA4-4F50-B14D-96358DFDDB0A}" srcId="{57FEBBF2-BDF9-46C2-805E-716B4E52697F}" destId="{FA477DCF-8306-464B-AF56-354B63CA2DC9}" srcOrd="11" destOrd="0" parTransId="{C35B209F-B910-4171-9921-26A28362EB27}" sibTransId="{1FC77BDE-4159-47E1-B1DB-9410C990B93A}"/>
    <dgm:cxn modelId="{3440D10F-0C34-4F9B-92DB-F5453A460A62}" srcId="{57FEBBF2-BDF9-46C2-805E-716B4E52697F}" destId="{2B192A87-DC16-4CCE-9FD8-51201EA07BEA}" srcOrd="10" destOrd="0" parTransId="{F79801E7-B029-4740-9083-A92B09AC9F9E}" sibTransId="{8ADF1E25-E402-45B2-BF49-E948276ACF83}"/>
    <dgm:cxn modelId="{A99B7DBF-3E9C-4B10-B4FD-C139E50C8F95}" type="presOf" srcId="{578F312D-3607-4D62-A593-CFCF0B4A7B01}" destId="{AD2F4B88-C86C-4926-9418-1CAD797CBCF0}" srcOrd="0" destOrd="0" presId="urn:microsoft.com/office/officeart/2005/8/layout/radial6"/>
    <dgm:cxn modelId="{A6A9FB55-FAD1-449C-9035-FA4CACF808DC}" srcId="{57FEBBF2-BDF9-46C2-805E-716B4E52697F}" destId="{6F200845-00D7-4D8F-B1B6-AD8B2C1FDFE8}" srcOrd="1" destOrd="0" parTransId="{CBB82BFC-A95D-4C5F-9D28-7BD5655A5603}" sibTransId="{578F312D-3607-4D62-A593-CFCF0B4A7B01}"/>
    <dgm:cxn modelId="{6AEC6268-C74E-45CD-A4FD-C63AD8153A81}" type="presOf" srcId="{484DACE5-5B52-425B-BB35-D5F5F7A56822}" destId="{158A0C0B-DC83-4ABD-8003-9AC473D1DC68}" srcOrd="0" destOrd="0" presId="urn:microsoft.com/office/officeart/2005/8/layout/radial6"/>
    <dgm:cxn modelId="{DED6FBCD-2F16-484A-A8FA-195BCD46B523}" type="presOf" srcId="{AFC56ACE-019C-4135-9147-C3D8DEF9456D}" destId="{7D467C21-C74E-4250-ADE3-4E2539CB402B}" srcOrd="0" destOrd="0" presId="urn:microsoft.com/office/officeart/2005/8/layout/radial6"/>
    <dgm:cxn modelId="{27D5FE9E-070E-4AA3-968A-8DB235832D8C}" type="presOf" srcId="{5FB94CB9-B9D2-48EF-9CF6-69ADA4E45EC0}" destId="{4B048929-53A7-4F5D-81B0-53C28A491E2E}" srcOrd="0" destOrd="0" presId="urn:microsoft.com/office/officeart/2005/8/layout/radial6"/>
    <dgm:cxn modelId="{EAC69C0C-C526-41DA-9167-AC1AE4114B2F}" type="presOf" srcId="{26341D18-1A8E-49CD-AE8A-2F17933231DD}" destId="{22E2A194-A873-41E2-B22B-DEACBD181139}" srcOrd="0" destOrd="0" presId="urn:microsoft.com/office/officeart/2005/8/layout/radial6"/>
    <dgm:cxn modelId="{D873D3F4-57D1-4712-A687-0802AD09849E}" type="presOf" srcId="{CD4041D3-C272-4308-928B-01C01F163F6B}" destId="{C8D84EC2-513F-443E-9FCF-C611312A1580}" srcOrd="0" destOrd="0" presId="urn:microsoft.com/office/officeart/2005/8/layout/radial6"/>
    <dgm:cxn modelId="{7918A832-43DA-4B15-A32C-4A74345F4BCA}" type="presOf" srcId="{2CAE67C2-C145-4D73-B3E5-EDD80AE76D61}" destId="{DB63D6ED-69E9-4F79-A963-AA0D139D6ADE}" srcOrd="0" destOrd="0" presId="urn:microsoft.com/office/officeart/2005/8/layout/radial6"/>
    <dgm:cxn modelId="{D7D733CE-4CB1-48E4-AC53-7C2AFAD58E72}" srcId="{57FEBBF2-BDF9-46C2-805E-716B4E52697F}" destId="{99419C10-33F4-498F-B472-2FC15BDDEA04}" srcOrd="14" destOrd="0" parTransId="{40C5C630-DC44-4A12-8E36-F34CD4FC966C}" sibTransId="{BFC7CD7F-B416-4C0D-A3B3-7FCF2A311F81}"/>
    <dgm:cxn modelId="{BDA2E7B8-EE40-4455-9FFC-2F892D2850AD}" type="presOf" srcId="{FA477DCF-8306-464B-AF56-354B63CA2DC9}" destId="{918BCBBF-9973-495D-A3F9-9C3DC196AD1A}" srcOrd="0" destOrd="0" presId="urn:microsoft.com/office/officeart/2005/8/layout/radial6"/>
    <dgm:cxn modelId="{85035740-A406-454F-AC55-548C2136367E}" srcId="{57FEBBF2-BDF9-46C2-805E-716B4E52697F}" destId="{948835B8-8062-4BD9-8670-3410F79731EA}" srcOrd="13" destOrd="0" parTransId="{526E0906-2711-4503-A42B-2792DCC9657A}" sibTransId="{AB3D10C1-87C8-42B2-BA9A-46C78F3C5F99}"/>
    <dgm:cxn modelId="{94B50578-B9B0-4854-A5CE-E5452CEC95A3}" type="presOf" srcId="{00B10DB9-0147-4E7C-92EF-C4C5A7644912}" destId="{C410D746-2032-4C1A-A860-31BF4B53EC73}" srcOrd="0" destOrd="0" presId="urn:microsoft.com/office/officeart/2005/8/layout/radial6"/>
    <dgm:cxn modelId="{32BD5A81-9C50-4426-83FD-F19C680FCACB}" type="presOf" srcId="{51B94764-56C1-435A-A4D1-BAAA43ABCF15}" destId="{5A70F991-AC7A-4928-8B95-941E725D8DD4}" srcOrd="0" destOrd="0" presId="urn:microsoft.com/office/officeart/2005/8/layout/radial6"/>
    <dgm:cxn modelId="{38313B66-C6F9-43D1-9CFA-B57C54E35721}" type="presOf" srcId="{C2BE035F-09FE-4AA6-A4C0-0C989F2794F7}" destId="{6229EC67-4790-4416-A62C-87C0624F2D0C}" srcOrd="0" destOrd="0" presId="urn:microsoft.com/office/officeart/2005/8/layout/radial6"/>
    <dgm:cxn modelId="{BEC23980-49AF-4FF7-814A-07BBBD9D954C}" srcId="{57FEBBF2-BDF9-46C2-805E-716B4E52697F}" destId="{26341D18-1A8E-49CD-AE8A-2F17933231DD}" srcOrd="2" destOrd="0" parTransId="{2E7CC507-122F-4CE0-9365-D6450D7D6D03}" sibTransId="{C2BE035F-09FE-4AA6-A4C0-0C989F2794F7}"/>
    <dgm:cxn modelId="{0FD00A13-9A8E-49B6-9B13-4170D6BD75E3}" type="presParOf" srcId="{E61A3FF0-B453-48A1-8EE8-01E58F578D4C}" destId="{76A0B10F-D9B7-4FE4-B4AD-E6BBD8B5411A}" srcOrd="0" destOrd="0" presId="urn:microsoft.com/office/officeart/2005/8/layout/radial6"/>
    <dgm:cxn modelId="{86C9DBBA-EAFC-48F4-925A-5A669680A239}" type="presParOf" srcId="{E61A3FF0-B453-48A1-8EE8-01E58F578D4C}" destId="{C410D746-2032-4C1A-A860-31BF4B53EC73}" srcOrd="1" destOrd="0" presId="urn:microsoft.com/office/officeart/2005/8/layout/radial6"/>
    <dgm:cxn modelId="{A89AF147-BF4F-49E9-A15A-AC23A08A1927}" type="presParOf" srcId="{E61A3FF0-B453-48A1-8EE8-01E58F578D4C}" destId="{EAB7DC36-F9AD-4256-B66F-00F88513A00F}" srcOrd="2" destOrd="0" presId="urn:microsoft.com/office/officeart/2005/8/layout/radial6"/>
    <dgm:cxn modelId="{A122CFEC-3C53-4364-AA81-BC52D8968F8D}" type="presParOf" srcId="{E61A3FF0-B453-48A1-8EE8-01E58F578D4C}" destId="{C8D84EC2-513F-443E-9FCF-C611312A1580}" srcOrd="3" destOrd="0" presId="urn:microsoft.com/office/officeart/2005/8/layout/radial6"/>
    <dgm:cxn modelId="{7920F6B6-ACB1-4F4B-AD84-3FD419540097}" type="presParOf" srcId="{E61A3FF0-B453-48A1-8EE8-01E58F578D4C}" destId="{8B45214C-C5E4-4C8C-B193-4027E330E7F8}" srcOrd="4" destOrd="0" presId="urn:microsoft.com/office/officeart/2005/8/layout/radial6"/>
    <dgm:cxn modelId="{130C62BB-1F4C-4E85-AEA8-4FA1317A29CE}" type="presParOf" srcId="{E61A3FF0-B453-48A1-8EE8-01E58F578D4C}" destId="{5DF8B28E-F552-4855-9D49-EA1331844F27}" srcOrd="5" destOrd="0" presId="urn:microsoft.com/office/officeart/2005/8/layout/radial6"/>
    <dgm:cxn modelId="{045360DE-9894-409D-94B6-31EE9387FF7E}" type="presParOf" srcId="{E61A3FF0-B453-48A1-8EE8-01E58F578D4C}" destId="{AD2F4B88-C86C-4926-9418-1CAD797CBCF0}" srcOrd="6" destOrd="0" presId="urn:microsoft.com/office/officeart/2005/8/layout/radial6"/>
    <dgm:cxn modelId="{86E2810A-5149-4D74-AE0C-D12AA1AC42C0}" type="presParOf" srcId="{E61A3FF0-B453-48A1-8EE8-01E58F578D4C}" destId="{22E2A194-A873-41E2-B22B-DEACBD181139}" srcOrd="7" destOrd="0" presId="urn:microsoft.com/office/officeart/2005/8/layout/radial6"/>
    <dgm:cxn modelId="{B1ABF20A-7D54-4AB7-A28D-95EED5CDD4E6}" type="presParOf" srcId="{E61A3FF0-B453-48A1-8EE8-01E58F578D4C}" destId="{DC5D5127-2457-488D-8F36-CB00A91487C9}" srcOrd="8" destOrd="0" presId="urn:microsoft.com/office/officeart/2005/8/layout/radial6"/>
    <dgm:cxn modelId="{1E7FCF7F-A58D-4448-81B0-15A67A95A5C1}" type="presParOf" srcId="{E61A3FF0-B453-48A1-8EE8-01E58F578D4C}" destId="{6229EC67-4790-4416-A62C-87C0624F2D0C}" srcOrd="9" destOrd="0" presId="urn:microsoft.com/office/officeart/2005/8/layout/radial6"/>
    <dgm:cxn modelId="{F21AEF8F-037B-407A-AEC9-A9411255F491}" type="presParOf" srcId="{E61A3FF0-B453-48A1-8EE8-01E58F578D4C}" destId="{B6C8C52E-E6ED-4A92-A7FE-E765299061E4}" srcOrd="10" destOrd="0" presId="urn:microsoft.com/office/officeart/2005/8/layout/radial6"/>
    <dgm:cxn modelId="{C43BC61C-5395-40E5-926D-0FA3B86522B7}" type="presParOf" srcId="{E61A3FF0-B453-48A1-8EE8-01E58F578D4C}" destId="{4578188C-121F-4E38-9DF3-D9D3FE22C833}" srcOrd="11" destOrd="0" presId="urn:microsoft.com/office/officeart/2005/8/layout/radial6"/>
    <dgm:cxn modelId="{4582EBB4-5EAD-4CE9-81AA-2DCEDE53FEBE}" type="presParOf" srcId="{E61A3FF0-B453-48A1-8EE8-01E58F578D4C}" destId="{722F234E-7245-40B9-B613-177226FE89CE}" srcOrd="12" destOrd="0" presId="urn:microsoft.com/office/officeart/2005/8/layout/radial6"/>
    <dgm:cxn modelId="{069772E6-7C7A-4618-826D-25356760FDC5}" type="presParOf" srcId="{E61A3FF0-B453-48A1-8EE8-01E58F578D4C}" destId="{AAEE4DD5-6AC5-4094-82A3-1F727AAA1238}" srcOrd="13" destOrd="0" presId="urn:microsoft.com/office/officeart/2005/8/layout/radial6"/>
    <dgm:cxn modelId="{9052334C-97DB-48DA-9B8D-3BA06463C292}" type="presParOf" srcId="{E61A3FF0-B453-48A1-8EE8-01E58F578D4C}" destId="{6AD58881-9613-4774-ADDF-C65CFC1E68C5}" srcOrd="14" destOrd="0" presId="urn:microsoft.com/office/officeart/2005/8/layout/radial6"/>
    <dgm:cxn modelId="{EF8960A8-1018-4744-A749-28BBC51E93E4}" type="presParOf" srcId="{E61A3FF0-B453-48A1-8EE8-01E58F578D4C}" destId="{C7590556-8190-4E30-AC30-DE1BD353EA97}" srcOrd="15" destOrd="0" presId="urn:microsoft.com/office/officeart/2005/8/layout/radial6"/>
    <dgm:cxn modelId="{47E9D1C2-D5DC-45AB-A52D-366CA77F8D6C}" type="presParOf" srcId="{E61A3FF0-B453-48A1-8EE8-01E58F578D4C}" destId="{158A0C0B-DC83-4ABD-8003-9AC473D1DC68}" srcOrd="16" destOrd="0" presId="urn:microsoft.com/office/officeart/2005/8/layout/radial6"/>
    <dgm:cxn modelId="{4E2DF62B-DB32-4494-9F29-C67F30C88F68}" type="presParOf" srcId="{E61A3FF0-B453-48A1-8EE8-01E58F578D4C}" destId="{94A57D2F-D754-4C54-AEA8-43CAC4CDDAAC}" srcOrd="17" destOrd="0" presId="urn:microsoft.com/office/officeart/2005/8/layout/radial6"/>
    <dgm:cxn modelId="{21D34432-4EEC-4F36-9F6B-AA9B99706D6A}" type="presParOf" srcId="{E61A3FF0-B453-48A1-8EE8-01E58F578D4C}" destId="{5A70F991-AC7A-4928-8B95-941E725D8DD4}" srcOrd="18" destOrd="0" presId="urn:microsoft.com/office/officeart/2005/8/layout/radial6"/>
    <dgm:cxn modelId="{764F7AAB-9085-41AF-B37D-2E300278A38F}" type="presParOf" srcId="{E61A3FF0-B453-48A1-8EE8-01E58F578D4C}" destId="{A9F2BFBB-27B9-47CF-AEAD-71BA13E10A9E}" srcOrd="19" destOrd="0" presId="urn:microsoft.com/office/officeart/2005/8/layout/radial6"/>
    <dgm:cxn modelId="{0D1A71DB-814D-4A15-AC60-C2A84E8C1CAC}" type="presParOf" srcId="{E61A3FF0-B453-48A1-8EE8-01E58F578D4C}" destId="{AA769892-F669-42E8-B851-4963AE70AB58}" srcOrd="20" destOrd="0" presId="urn:microsoft.com/office/officeart/2005/8/layout/radial6"/>
    <dgm:cxn modelId="{6FF00F29-7FD4-4FF4-9391-82EBEA06B71E}" type="presParOf" srcId="{E61A3FF0-B453-48A1-8EE8-01E58F578D4C}" destId="{DB63D6ED-69E9-4F79-A963-AA0D139D6ADE}" srcOrd="21" destOrd="0" presId="urn:microsoft.com/office/officeart/2005/8/layout/radial6"/>
    <dgm:cxn modelId="{82C9FA33-B5FF-4C25-811B-6949E27F26CE}" type="presParOf" srcId="{E61A3FF0-B453-48A1-8EE8-01E58F578D4C}" destId="{90023ED0-218A-4EEC-B0B4-C688D4EA838F}" srcOrd="22" destOrd="0" presId="urn:microsoft.com/office/officeart/2005/8/layout/radial6"/>
    <dgm:cxn modelId="{4078D7A0-206A-40B9-8164-54B6DCFE94A7}" type="presParOf" srcId="{E61A3FF0-B453-48A1-8EE8-01E58F578D4C}" destId="{5F2F97D6-5F3D-477D-BFC0-4D934F44B1B3}" srcOrd="23" destOrd="0" presId="urn:microsoft.com/office/officeart/2005/8/layout/radial6"/>
    <dgm:cxn modelId="{6716705A-2ACE-4092-A75D-C126430C83BE}" type="presParOf" srcId="{E61A3FF0-B453-48A1-8EE8-01E58F578D4C}" destId="{3D063029-7473-4575-BB81-27E9772AAC6D}" srcOrd="24" destOrd="0" presId="urn:microsoft.com/office/officeart/2005/8/layout/radial6"/>
    <dgm:cxn modelId="{556E76AB-72C5-44AB-9F7D-7FF47C30547C}" type="presParOf" srcId="{E61A3FF0-B453-48A1-8EE8-01E58F578D4C}" destId="{7D467C21-C74E-4250-ADE3-4E2539CB402B}" srcOrd="25" destOrd="0" presId="urn:microsoft.com/office/officeart/2005/8/layout/radial6"/>
    <dgm:cxn modelId="{1113DE8A-6918-427A-AC89-AC2607D8E4D6}" type="presParOf" srcId="{E61A3FF0-B453-48A1-8EE8-01E58F578D4C}" destId="{9EE1F1D9-61C2-4577-8513-48EA78BCCD50}" srcOrd="26" destOrd="0" presId="urn:microsoft.com/office/officeart/2005/8/layout/radial6"/>
    <dgm:cxn modelId="{026306C8-5E22-4864-B58E-583D0717159C}" type="presParOf" srcId="{E61A3FF0-B453-48A1-8EE8-01E58F578D4C}" destId="{FAB769AD-8783-404C-830F-B805B363A56F}" srcOrd="27" destOrd="0" presId="urn:microsoft.com/office/officeart/2005/8/layout/radial6"/>
    <dgm:cxn modelId="{CDE4D266-0589-4047-8D07-DDD3E54008C9}" type="presParOf" srcId="{E61A3FF0-B453-48A1-8EE8-01E58F578D4C}" destId="{5026879E-105C-42F1-99D4-D7958EA01716}" srcOrd="28" destOrd="0" presId="urn:microsoft.com/office/officeart/2005/8/layout/radial6"/>
    <dgm:cxn modelId="{0CD0A6AF-C8E7-49A2-A785-9B629CB7DC5A}" type="presParOf" srcId="{E61A3FF0-B453-48A1-8EE8-01E58F578D4C}" destId="{A56FCC6B-C00C-430E-906A-67B99E817F7E}" srcOrd="29" destOrd="0" presId="urn:microsoft.com/office/officeart/2005/8/layout/radial6"/>
    <dgm:cxn modelId="{700D261C-FCEC-4702-AE0D-EA34AFCBEAC2}" type="presParOf" srcId="{E61A3FF0-B453-48A1-8EE8-01E58F578D4C}" destId="{4B048929-53A7-4F5D-81B0-53C28A491E2E}" srcOrd="30" destOrd="0" presId="urn:microsoft.com/office/officeart/2005/8/layout/radial6"/>
    <dgm:cxn modelId="{11D38BA5-1E0B-4BE7-8365-705963A64024}" type="presParOf" srcId="{E61A3FF0-B453-48A1-8EE8-01E58F578D4C}" destId="{DAFDC92F-3700-458E-8EF9-4F3A55C3D2BF}" srcOrd="31" destOrd="0" presId="urn:microsoft.com/office/officeart/2005/8/layout/radial6"/>
    <dgm:cxn modelId="{40BC3D4F-D041-40D8-8724-0FCDC226A957}" type="presParOf" srcId="{E61A3FF0-B453-48A1-8EE8-01E58F578D4C}" destId="{17EE5334-036E-4743-B89B-917112655555}" srcOrd="32" destOrd="0" presId="urn:microsoft.com/office/officeart/2005/8/layout/radial6"/>
    <dgm:cxn modelId="{A2C6730F-9048-47C9-A674-580A729FF50D}" type="presParOf" srcId="{E61A3FF0-B453-48A1-8EE8-01E58F578D4C}" destId="{63AA6564-6666-4987-BBDA-930625A4B581}" srcOrd="33" destOrd="0" presId="urn:microsoft.com/office/officeart/2005/8/layout/radial6"/>
    <dgm:cxn modelId="{B6D717EC-66BD-4B89-B3C3-C8A2F7439E40}" type="presParOf" srcId="{E61A3FF0-B453-48A1-8EE8-01E58F578D4C}" destId="{918BCBBF-9973-495D-A3F9-9C3DC196AD1A}" srcOrd="34" destOrd="0" presId="urn:microsoft.com/office/officeart/2005/8/layout/radial6"/>
    <dgm:cxn modelId="{F0F1C07F-C64A-4856-85B9-403F02369BCB}" type="presParOf" srcId="{E61A3FF0-B453-48A1-8EE8-01E58F578D4C}" destId="{CCB98EF1-A4E2-4626-AC12-7B852D1F552D}" srcOrd="35" destOrd="0" presId="urn:microsoft.com/office/officeart/2005/8/layout/radial6"/>
    <dgm:cxn modelId="{599B00B2-5B72-489B-BC16-CF0270B73A6A}" type="presParOf" srcId="{E61A3FF0-B453-48A1-8EE8-01E58F578D4C}" destId="{363EB18D-DFCB-4E03-A8EA-AE673D8A72C7}" srcOrd="36" destOrd="0" presId="urn:microsoft.com/office/officeart/2005/8/layout/radial6"/>
    <dgm:cxn modelId="{1C76DE07-855A-4DBE-8816-9F94973DC199}" type="presParOf" srcId="{E61A3FF0-B453-48A1-8EE8-01E58F578D4C}" destId="{DEC4243D-D204-4412-A669-14A1B2B7B685}" srcOrd="37" destOrd="0" presId="urn:microsoft.com/office/officeart/2005/8/layout/radial6"/>
    <dgm:cxn modelId="{5DD32405-456F-48BF-BB61-A277A67D91CB}" type="presParOf" srcId="{E61A3FF0-B453-48A1-8EE8-01E58F578D4C}" destId="{3A5B1C22-4809-438F-802C-52C50B0ED11A}" srcOrd="38" destOrd="0" presId="urn:microsoft.com/office/officeart/2005/8/layout/radial6"/>
    <dgm:cxn modelId="{257C3903-9D22-43A0-A360-D6FA48749BFA}" type="presParOf" srcId="{E61A3FF0-B453-48A1-8EE8-01E58F578D4C}" destId="{8034F975-C521-4CFC-A993-BB36C10FF2C1}" srcOrd="39" destOrd="0" presId="urn:microsoft.com/office/officeart/2005/8/layout/radial6"/>
    <dgm:cxn modelId="{3D79D60B-670E-48E2-87A4-F93F19B984DC}" type="presParOf" srcId="{E61A3FF0-B453-48A1-8EE8-01E58F578D4C}" destId="{E82A9E75-A2B9-439C-8AD1-383406A73E77}" srcOrd="40" destOrd="0" presId="urn:microsoft.com/office/officeart/2005/8/layout/radial6"/>
    <dgm:cxn modelId="{F3B21EFC-D90D-4907-BC08-3F16B7C1EC4F}" type="presParOf" srcId="{E61A3FF0-B453-48A1-8EE8-01E58F578D4C}" destId="{58B45AAF-FB16-47AA-8E1D-2D9CA1C417A8}" srcOrd="41" destOrd="0" presId="urn:microsoft.com/office/officeart/2005/8/layout/radial6"/>
    <dgm:cxn modelId="{3F4F88FC-4B85-472F-8D11-8799C7FEA935}" type="presParOf" srcId="{E61A3FF0-B453-48A1-8EE8-01E58F578D4C}" destId="{A8BC674B-A372-47CE-9876-CB3647DFC51F}" srcOrd="42" destOrd="0" presId="urn:microsoft.com/office/officeart/2005/8/layout/radial6"/>
    <dgm:cxn modelId="{2B8BEAAE-7379-4F4C-8DDC-F49E6294AF1A}" type="presParOf" srcId="{E61A3FF0-B453-48A1-8EE8-01E58F578D4C}" destId="{5B8FE058-9B6A-4C85-8715-3687C98D7888}" srcOrd="43" destOrd="0" presId="urn:microsoft.com/office/officeart/2005/8/layout/radial6"/>
    <dgm:cxn modelId="{8919EE5F-B643-4BCC-B26D-3A45F32B5E87}" type="presParOf" srcId="{E61A3FF0-B453-48A1-8EE8-01E58F578D4C}" destId="{57B4CE11-CB2D-4341-A73B-9E90BCB6F217}" srcOrd="44" destOrd="0" presId="urn:microsoft.com/office/officeart/2005/8/layout/radial6"/>
    <dgm:cxn modelId="{2B07B311-8174-4453-9482-74957FB06FD5}" type="presParOf" srcId="{E61A3FF0-B453-48A1-8EE8-01E58F578D4C}" destId="{B9640578-22C6-4CFD-8019-525E0EF5BF63}" srcOrd="4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40578-22C6-4CFD-8019-525E0EF5BF63}">
      <dsp:nvSpPr>
        <dsp:cNvPr id="0" name=""/>
        <dsp:cNvSpPr/>
      </dsp:nvSpPr>
      <dsp:spPr>
        <a:xfrm>
          <a:off x="2491419" y="331397"/>
          <a:ext cx="5496270" cy="5496270"/>
        </a:xfrm>
        <a:prstGeom prst="blockArc">
          <a:avLst>
            <a:gd name="adj1" fmla="val 14760000"/>
            <a:gd name="adj2" fmla="val 16200000"/>
            <a:gd name="adj3" fmla="val 185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C674B-A372-47CE-9876-CB3647DFC51F}">
      <dsp:nvSpPr>
        <dsp:cNvPr id="0" name=""/>
        <dsp:cNvSpPr/>
      </dsp:nvSpPr>
      <dsp:spPr>
        <a:xfrm>
          <a:off x="2491419" y="331397"/>
          <a:ext cx="5496270" cy="5496270"/>
        </a:xfrm>
        <a:prstGeom prst="blockArc">
          <a:avLst>
            <a:gd name="adj1" fmla="val 13320000"/>
            <a:gd name="adj2" fmla="val 14760000"/>
            <a:gd name="adj3" fmla="val 185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34F975-C521-4CFC-A993-BB36C10FF2C1}">
      <dsp:nvSpPr>
        <dsp:cNvPr id="0" name=""/>
        <dsp:cNvSpPr/>
      </dsp:nvSpPr>
      <dsp:spPr>
        <a:xfrm>
          <a:off x="2491419" y="331397"/>
          <a:ext cx="5496270" cy="5496270"/>
        </a:xfrm>
        <a:prstGeom prst="blockArc">
          <a:avLst>
            <a:gd name="adj1" fmla="val 11880000"/>
            <a:gd name="adj2" fmla="val 13320000"/>
            <a:gd name="adj3" fmla="val 185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3EB18D-DFCB-4E03-A8EA-AE673D8A72C7}">
      <dsp:nvSpPr>
        <dsp:cNvPr id="0" name=""/>
        <dsp:cNvSpPr/>
      </dsp:nvSpPr>
      <dsp:spPr>
        <a:xfrm>
          <a:off x="2491419" y="331397"/>
          <a:ext cx="5496270" cy="5496270"/>
        </a:xfrm>
        <a:prstGeom prst="blockArc">
          <a:avLst>
            <a:gd name="adj1" fmla="val 10440000"/>
            <a:gd name="adj2" fmla="val 11880000"/>
            <a:gd name="adj3" fmla="val 185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AA6564-6666-4987-BBDA-930625A4B581}">
      <dsp:nvSpPr>
        <dsp:cNvPr id="0" name=""/>
        <dsp:cNvSpPr/>
      </dsp:nvSpPr>
      <dsp:spPr>
        <a:xfrm>
          <a:off x="2491419" y="331397"/>
          <a:ext cx="5496270" cy="5496270"/>
        </a:xfrm>
        <a:prstGeom prst="blockArc">
          <a:avLst>
            <a:gd name="adj1" fmla="val 9000000"/>
            <a:gd name="adj2" fmla="val 10440000"/>
            <a:gd name="adj3" fmla="val 185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048929-53A7-4F5D-81B0-53C28A491E2E}">
      <dsp:nvSpPr>
        <dsp:cNvPr id="0" name=""/>
        <dsp:cNvSpPr/>
      </dsp:nvSpPr>
      <dsp:spPr>
        <a:xfrm>
          <a:off x="2491419" y="331397"/>
          <a:ext cx="5496270" cy="5496270"/>
        </a:xfrm>
        <a:prstGeom prst="blockArc">
          <a:avLst>
            <a:gd name="adj1" fmla="val 7560000"/>
            <a:gd name="adj2" fmla="val 9000000"/>
            <a:gd name="adj3" fmla="val 185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B769AD-8783-404C-830F-B805B363A56F}">
      <dsp:nvSpPr>
        <dsp:cNvPr id="0" name=""/>
        <dsp:cNvSpPr/>
      </dsp:nvSpPr>
      <dsp:spPr>
        <a:xfrm>
          <a:off x="2491419" y="331397"/>
          <a:ext cx="5496270" cy="5496270"/>
        </a:xfrm>
        <a:prstGeom prst="blockArc">
          <a:avLst>
            <a:gd name="adj1" fmla="val 6120000"/>
            <a:gd name="adj2" fmla="val 7560000"/>
            <a:gd name="adj3" fmla="val 185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63029-7473-4575-BB81-27E9772AAC6D}">
      <dsp:nvSpPr>
        <dsp:cNvPr id="0" name=""/>
        <dsp:cNvSpPr/>
      </dsp:nvSpPr>
      <dsp:spPr>
        <a:xfrm>
          <a:off x="2491419" y="331397"/>
          <a:ext cx="5496270" cy="5496270"/>
        </a:xfrm>
        <a:prstGeom prst="blockArc">
          <a:avLst>
            <a:gd name="adj1" fmla="val 4680000"/>
            <a:gd name="adj2" fmla="val 6120000"/>
            <a:gd name="adj3" fmla="val 185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63D6ED-69E9-4F79-A963-AA0D139D6ADE}">
      <dsp:nvSpPr>
        <dsp:cNvPr id="0" name=""/>
        <dsp:cNvSpPr/>
      </dsp:nvSpPr>
      <dsp:spPr>
        <a:xfrm>
          <a:off x="2491419" y="331397"/>
          <a:ext cx="5496270" cy="5496270"/>
        </a:xfrm>
        <a:prstGeom prst="blockArc">
          <a:avLst>
            <a:gd name="adj1" fmla="val 3240000"/>
            <a:gd name="adj2" fmla="val 4680000"/>
            <a:gd name="adj3" fmla="val 185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0F991-AC7A-4928-8B95-941E725D8DD4}">
      <dsp:nvSpPr>
        <dsp:cNvPr id="0" name=""/>
        <dsp:cNvSpPr/>
      </dsp:nvSpPr>
      <dsp:spPr>
        <a:xfrm>
          <a:off x="2491419" y="331397"/>
          <a:ext cx="5496270" cy="5496270"/>
        </a:xfrm>
        <a:prstGeom prst="blockArc">
          <a:avLst>
            <a:gd name="adj1" fmla="val 1800000"/>
            <a:gd name="adj2" fmla="val 3240000"/>
            <a:gd name="adj3" fmla="val 185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90556-8190-4E30-AC30-DE1BD353EA97}">
      <dsp:nvSpPr>
        <dsp:cNvPr id="0" name=""/>
        <dsp:cNvSpPr/>
      </dsp:nvSpPr>
      <dsp:spPr>
        <a:xfrm>
          <a:off x="2491419" y="331397"/>
          <a:ext cx="5496270" cy="5496270"/>
        </a:xfrm>
        <a:prstGeom prst="blockArc">
          <a:avLst>
            <a:gd name="adj1" fmla="val 360000"/>
            <a:gd name="adj2" fmla="val 1800000"/>
            <a:gd name="adj3" fmla="val 185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2F234E-7245-40B9-B613-177226FE89CE}">
      <dsp:nvSpPr>
        <dsp:cNvPr id="0" name=""/>
        <dsp:cNvSpPr/>
      </dsp:nvSpPr>
      <dsp:spPr>
        <a:xfrm>
          <a:off x="2491419" y="331397"/>
          <a:ext cx="5496270" cy="5496270"/>
        </a:xfrm>
        <a:prstGeom prst="blockArc">
          <a:avLst>
            <a:gd name="adj1" fmla="val 20520000"/>
            <a:gd name="adj2" fmla="val 360000"/>
            <a:gd name="adj3" fmla="val 185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29EC67-4790-4416-A62C-87C0624F2D0C}">
      <dsp:nvSpPr>
        <dsp:cNvPr id="0" name=""/>
        <dsp:cNvSpPr/>
      </dsp:nvSpPr>
      <dsp:spPr>
        <a:xfrm>
          <a:off x="2491419" y="331397"/>
          <a:ext cx="5496270" cy="5496270"/>
        </a:xfrm>
        <a:prstGeom prst="blockArc">
          <a:avLst>
            <a:gd name="adj1" fmla="val 19080000"/>
            <a:gd name="adj2" fmla="val 20520000"/>
            <a:gd name="adj3" fmla="val 185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2F4B88-C86C-4926-9418-1CAD797CBCF0}">
      <dsp:nvSpPr>
        <dsp:cNvPr id="0" name=""/>
        <dsp:cNvSpPr/>
      </dsp:nvSpPr>
      <dsp:spPr>
        <a:xfrm>
          <a:off x="2491419" y="331397"/>
          <a:ext cx="5496270" cy="5496270"/>
        </a:xfrm>
        <a:prstGeom prst="blockArc">
          <a:avLst>
            <a:gd name="adj1" fmla="val 17640000"/>
            <a:gd name="adj2" fmla="val 19080000"/>
            <a:gd name="adj3" fmla="val 185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84EC2-513F-443E-9FCF-C611312A1580}">
      <dsp:nvSpPr>
        <dsp:cNvPr id="0" name=""/>
        <dsp:cNvSpPr/>
      </dsp:nvSpPr>
      <dsp:spPr>
        <a:xfrm>
          <a:off x="2491419" y="331397"/>
          <a:ext cx="5496270" cy="5496270"/>
        </a:xfrm>
        <a:prstGeom prst="blockArc">
          <a:avLst>
            <a:gd name="adj1" fmla="val 16200000"/>
            <a:gd name="adj2" fmla="val 17640000"/>
            <a:gd name="adj3" fmla="val 185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A0B10F-D9B7-4FE4-B4AD-E6BBD8B5411A}">
      <dsp:nvSpPr>
        <dsp:cNvPr id="0" name=""/>
        <dsp:cNvSpPr/>
      </dsp:nvSpPr>
      <dsp:spPr>
        <a:xfrm>
          <a:off x="3769217" y="1613358"/>
          <a:ext cx="2940675" cy="2932348"/>
        </a:xfrm>
        <a:prstGeom prst="ellipse">
          <a:avLst/>
        </a:prstGeom>
        <a:solidFill>
          <a:srgbClr val="00B050"/>
        </a:solidFill>
        <a:ln w="6350" cap="rnd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400" kern="1200" dirty="0" smtClean="0">
              <a:latin typeface="Aharoni" panose="02010803020104030203" pitchFamily="2" charset="-79"/>
              <a:cs typeface="Aharoni" panose="02010803020104030203" pitchFamily="2" charset="-79"/>
            </a:rPr>
            <a:t>REDES SOCIALES</a:t>
          </a:r>
          <a:endParaRPr lang="es-CO" sz="3400" kern="1200" dirty="0"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4199869" y="2042790"/>
        <a:ext cx="2079371" cy="2073484"/>
      </dsp:txXfrm>
    </dsp:sp>
    <dsp:sp modelId="{C410D746-2032-4C1A-A860-31BF4B53EC73}">
      <dsp:nvSpPr>
        <dsp:cNvPr id="0" name=""/>
        <dsp:cNvSpPr/>
      </dsp:nvSpPr>
      <dsp:spPr>
        <a:xfrm>
          <a:off x="4885859" y="3167"/>
          <a:ext cx="707391" cy="70739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Facebook</a:t>
          </a:r>
          <a:endParaRPr lang="es-CO" sz="700" kern="1200" dirty="0"/>
        </a:p>
      </dsp:txBody>
      <dsp:txXfrm>
        <a:off x="4989454" y="106762"/>
        <a:ext cx="500201" cy="500201"/>
      </dsp:txXfrm>
    </dsp:sp>
    <dsp:sp modelId="{8B45214C-C5E4-4C8C-B193-4027E330E7F8}">
      <dsp:nvSpPr>
        <dsp:cNvPr id="0" name=""/>
        <dsp:cNvSpPr/>
      </dsp:nvSpPr>
      <dsp:spPr>
        <a:xfrm>
          <a:off x="5993268" y="238554"/>
          <a:ext cx="707391" cy="70739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YouTube</a:t>
          </a:r>
          <a:endParaRPr lang="es-CO" sz="700" kern="1200" dirty="0"/>
        </a:p>
      </dsp:txBody>
      <dsp:txXfrm>
        <a:off x="6096863" y="342149"/>
        <a:ext cx="500201" cy="500201"/>
      </dsp:txXfrm>
    </dsp:sp>
    <dsp:sp modelId="{22E2A194-A873-41E2-B22B-DEACBD181139}">
      <dsp:nvSpPr>
        <dsp:cNvPr id="0" name=""/>
        <dsp:cNvSpPr/>
      </dsp:nvSpPr>
      <dsp:spPr>
        <a:xfrm>
          <a:off x="6909197" y="904015"/>
          <a:ext cx="707391" cy="70739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WhatsApp</a:t>
          </a:r>
          <a:endParaRPr lang="es-CO" sz="700" kern="1200" dirty="0"/>
        </a:p>
      </dsp:txBody>
      <dsp:txXfrm>
        <a:off x="7012792" y="1007610"/>
        <a:ext cx="500201" cy="500201"/>
      </dsp:txXfrm>
    </dsp:sp>
    <dsp:sp modelId="{B6C8C52E-E6ED-4A92-A7FE-E765299061E4}">
      <dsp:nvSpPr>
        <dsp:cNvPr id="0" name=""/>
        <dsp:cNvSpPr/>
      </dsp:nvSpPr>
      <dsp:spPr>
        <a:xfrm>
          <a:off x="7475271" y="1884485"/>
          <a:ext cx="707391" cy="70739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QQ</a:t>
          </a:r>
          <a:endParaRPr lang="es-CO" sz="700" kern="1200" dirty="0"/>
        </a:p>
      </dsp:txBody>
      <dsp:txXfrm>
        <a:off x="7578866" y="1988080"/>
        <a:ext cx="500201" cy="500201"/>
      </dsp:txXfrm>
    </dsp:sp>
    <dsp:sp modelId="{AAEE4DD5-6AC5-4094-82A3-1F727AAA1238}">
      <dsp:nvSpPr>
        <dsp:cNvPr id="0" name=""/>
        <dsp:cNvSpPr/>
      </dsp:nvSpPr>
      <dsp:spPr>
        <a:xfrm>
          <a:off x="7593613" y="3010433"/>
          <a:ext cx="707391" cy="70739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Qzone</a:t>
          </a:r>
          <a:endParaRPr lang="es-CO" sz="700" kern="1200" dirty="0"/>
        </a:p>
      </dsp:txBody>
      <dsp:txXfrm>
        <a:off x="7697208" y="3114028"/>
        <a:ext cx="500201" cy="500201"/>
      </dsp:txXfrm>
    </dsp:sp>
    <dsp:sp modelId="{158A0C0B-DC83-4ABD-8003-9AC473D1DC68}">
      <dsp:nvSpPr>
        <dsp:cNvPr id="0" name=""/>
        <dsp:cNvSpPr/>
      </dsp:nvSpPr>
      <dsp:spPr>
        <a:xfrm>
          <a:off x="7243760" y="4087171"/>
          <a:ext cx="707391" cy="70739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WeChat</a:t>
          </a:r>
          <a:endParaRPr lang="es-CO" sz="700" kern="1200" dirty="0"/>
        </a:p>
      </dsp:txBody>
      <dsp:txXfrm>
        <a:off x="7347355" y="4190766"/>
        <a:ext cx="500201" cy="500201"/>
      </dsp:txXfrm>
    </dsp:sp>
    <dsp:sp modelId="{A9F2BFBB-27B9-47CF-AEAD-71BA13E10A9E}">
      <dsp:nvSpPr>
        <dsp:cNvPr id="0" name=""/>
        <dsp:cNvSpPr/>
      </dsp:nvSpPr>
      <dsp:spPr>
        <a:xfrm>
          <a:off x="6486204" y="4928522"/>
          <a:ext cx="707391" cy="70739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Twitter</a:t>
          </a:r>
          <a:endParaRPr lang="es-CO" sz="700" kern="1200" dirty="0"/>
        </a:p>
      </dsp:txBody>
      <dsp:txXfrm>
        <a:off x="6589799" y="5032117"/>
        <a:ext cx="500201" cy="500201"/>
      </dsp:txXfrm>
    </dsp:sp>
    <dsp:sp modelId="{90023ED0-218A-4EEC-B0B4-C688D4EA838F}">
      <dsp:nvSpPr>
        <dsp:cNvPr id="0" name=""/>
        <dsp:cNvSpPr/>
      </dsp:nvSpPr>
      <dsp:spPr>
        <a:xfrm>
          <a:off x="5451934" y="5389009"/>
          <a:ext cx="707391" cy="70739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Instagram</a:t>
          </a:r>
          <a:endParaRPr lang="es-CO" sz="700" kern="1200" dirty="0"/>
        </a:p>
      </dsp:txBody>
      <dsp:txXfrm>
        <a:off x="5555529" y="5492604"/>
        <a:ext cx="500201" cy="500201"/>
      </dsp:txXfrm>
    </dsp:sp>
    <dsp:sp modelId="{7D467C21-C74E-4250-ADE3-4E2539CB402B}">
      <dsp:nvSpPr>
        <dsp:cNvPr id="0" name=""/>
        <dsp:cNvSpPr/>
      </dsp:nvSpPr>
      <dsp:spPr>
        <a:xfrm>
          <a:off x="4319784" y="5389009"/>
          <a:ext cx="707391" cy="70739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Weibo</a:t>
          </a:r>
          <a:endParaRPr lang="es-CO" sz="700" kern="1200" dirty="0"/>
        </a:p>
      </dsp:txBody>
      <dsp:txXfrm>
        <a:off x="4423379" y="5492604"/>
        <a:ext cx="500201" cy="500201"/>
      </dsp:txXfrm>
    </dsp:sp>
    <dsp:sp modelId="{5026879E-105C-42F1-99D4-D7958EA01716}">
      <dsp:nvSpPr>
        <dsp:cNvPr id="0" name=""/>
        <dsp:cNvSpPr/>
      </dsp:nvSpPr>
      <dsp:spPr>
        <a:xfrm>
          <a:off x="3285514" y="4928522"/>
          <a:ext cx="707391" cy="70739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Linkedln</a:t>
          </a:r>
          <a:endParaRPr lang="es-CO" sz="700" kern="1200" dirty="0"/>
        </a:p>
      </dsp:txBody>
      <dsp:txXfrm>
        <a:off x="3389109" y="5032117"/>
        <a:ext cx="500201" cy="500201"/>
      </dsp:txXfrm>
    </dsp:sp>
    <dsp:sp modelId="{DAFDC92F-3700-458E-8EF9-4F3A55C3D2BF}">
      <dsp:nvSpPr>
        <dsp:cNvPr id="0" name=""/>
        <dsp:cNvSpPr/>
      </dsp:nvSpPr>
      <dsp:spPr>
        <a:xfrm>
          <a:off x="2527958" y="4087171"/>
          <a:ext cx="707391" cy="70739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Google+</a:t>
          </a:r>
          <a:endParaRPr lang="es-CO" sz="700" kern="1200" dirty="0"/>
        </a:p>
      </dsp:txBody>
      <dsp:txXfrm>
        <a:off x="2631553" y="4190766"/>
        <a:ext cx="500201" cy="500201"/>
      </dsp:txXfrm>
    </dsp:sp>
    <dsp:sp modelId="{918BCBBF-9973-495D-A3F9-9C3DC196AD1A}">
      <dsp:nvSpPr>
        <dsp:cNvPr id="0" name=""/>
        <dsp:cNvSpPr/>
      </dsp:nvSpPr>
      <dsp:spPr>
        <a:xfrm>
          <a:off x="2178105" y="3010433"/>
          <a:ext cx="707391" cy="70739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Line</a:t>
          </a:r>
          <a:endParaRPr lang="es-CO" sz="700" kern="1200" dirty="0"/>
        </a:p>
      </dsp:txBody>
      <dsp:txXfrm>
        <a:off x="2281700" y="3114028"/>
        <a:ext cx="500201" cy="500201"/>
      </dsp:txXfrm>
    </dsp:sp>
    <dsp:sp modelId="{DEC4243D-D204-4412-A669-14A1B2B7B685}">
      <dsp:nvSpPr>
        <dsp:cNvPr id="0" name=""/>
        <dsp:cNvSpPr/>
      </dsp:nvSpPr>
      <dsp:spPr>
        <a:xfrm>
          <a:off x="2296447" y="1884485"/>
          <a:ext cx="707391" cy="70739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Tagged</a:t>
          </a:r>
          <a:endParaRPr lang="es-CO" sz="700" kern="1200" dirty="0"/>
        </a:p>
      </dsp:txBody>
      <dsp:txXfrm>
        <a:off x="2400042" y="1988080"/>
        <a:ext cx="500201" cy="500201"/>
      </dsp:txXfrm>
    </dsp:sp>
    <dsp:sp modelId="{E82A9E75-A2B9-439C-8AD1-383406A73E77}">
      <dsp:nvSpPr>
        <dsp:cNvPr id="0" name=""/>
        <dsp:cNvSpPr/>
      </dsp:nvSpPr>
      <dsp:spPr>
        <a:xfrm>
          <a:off x="2862521" y="904015"/>
          <a:ext cx="707391" cy="70739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Habbo</a:t>
          </a:r>
          <a:endParaRPr lang="es-CO" sz="700" kern="1200" dirty="0"/>
        </a:p>
      </dsp:txBody>
      <dsp:txXfrm>
        <a:off x="2966116" y="1007610"/>
        <a:ext cx="500201" cy="500201"/>
      </dsp:txXfrm>
    </dsp:sp>
    <dsp:sp modelId="{5B8FE058-9B6A-4C85-8715-3687C98D7888}">
      <dsp:nvSpPr>
        <dsp:cNvPr id="0" name=""/>
        <dsp:cNvSpPr/>
      </dsp:nvSpPr>
      <dsp:spPr>
        <a:xfrm>
          <a:off x="3778450" y="238554"/>
          <a:ext cx="707391" cy="70739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Hi5</a:t>
          </a:r>
          <a:endParaRPr lang="es-CO" sz="700" kern="1200" dirty="0"/>
        </a:p>
      </dsp:txBody>
      <dsp:txXfrm>
        <a:off x="3882045" y="342149"/>
        <a:ext cx="500201" cy="500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FFA32-88CA-47F0-8E6C-CED264342E63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284AA-94FB-4F83-B477-1584AF815D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998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284AA-94FB-4F83-B477-1584AF815D54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7517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966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075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4988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776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8007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8590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8696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102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457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5294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624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12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9796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8789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284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340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739DC-BDDE-4265-9C26-B4A858533320}" type="datetimeFigureOut">
              <a:rPr lang="es-CO" smtClean="0"/>
              <a:t>03/03/2016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2B9757D-1B0F-48BD-B636-D4B5DBF5C2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734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9252" y="339213"/>
            <a:ext cx="9144000" cy="1651666"/>
          </a:xfrm>
        </p:spPr>
        <p:txBody>
          <a:bodyPr>
            <a:normAutofit/>
          </a:bodyPr>
          <a:lstStyle/>
          <a:p>
            <a:r>
              <a:rPr lang="es-MX" sz="4800" dirty="0" smtClean="0">
                <a:solidFill>
                  <a:schemeClr val="accent2">
                    <a:lumMod val="75000"/>
                  </a:schemeClr>
                </a:solidFill>
                <a:latin typeface="Agency FB" panose="020B0503020202020204" pitchFamily="34" charset="0"/>
                <a:cs typeface="Aparajita" panose="020B0604020202020204" pitchFamily="34" charset="0"/>
              </a:rPr>
              <a:t>Taller #3</a:t>
            </a:r>
            <a:br>
              <a:rPr lang="es-MX" sz="4800" dirty="0" smtClean="0">
                <a:solidFill>
                  <a:schemeClr val="accent2">
                    <a:lumMod val="75000"/>
                  </a:schemeClr>
                </a:solidFill>
                <a:latin typeface="Agency FB" panose="020B0503020202020204" pitchFamily="34" charset="0"/>
                <a:cs typeface="Aparajita" panose="020B0604020202020204" pitchFamily="34" charset="0"/>
              </a:rPr>
            </a:br>
            <a:r>
              <a:rPr lang="es-MX" sz="4800" dirty="0" smtClean="0">
                <a:solidFill>
                  <a:schemeClr val="accent2">
                    <a:lumMod val="75000"/>
                  </a:schemeClr>
                </a:solidFill>
                <a:latin typeface="Agency FB" panose="020B0503020202020204" pitchFamily="34" charset="0"/>
                <a:cs typeface="Aparajita" panose="020B0604020202020204" pitchFamily="34" charset="0"/>
              </a:rPr>
              <a:t>Power Point Sobre Redes Sociales</a:t>
            </a:r>
            <a:endParaRPr lang="es-CO" sz="4800" dirty="0">
              <a:solidFill>
                <a:schemeClr val="accent2">
                  <a:lumMod val="75000"/>
                </a:schemeClr>
              </a:solidFill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04220" y="1856453"/>
            <a:ext cx="9144000" cy="4570666"/>
          </a:xfrm>
        </p:spPr>
        <p:txBody>
          <a:bodyPr>
            <a:normAutofit fontScale="85000" lnSpcReduction="20000"/>
          </a:bodyPr>
          <a:lstStyle/>
          <a:p>
            <a:pPr algn="l"/>
            <a:endParaRPr lang="es-MX" dirty="0" smtClean="0"/>
          </a:p>
          <a:p>
            <a:r>
              <a:rPr lang="es-MX" sz="28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Institución:</a:t>
            </a:r>
          </a:p>
          <a:p>
            <a:r>
              <a:rPr lang="es-MX" sz="28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Educativa Técnico Industrial Simona Duque</a:t>
            </a:r>
          </a:p>
          <a:p>
            <a:r>
              <a:rPr lang="es-MX" sz="28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Estudiante:</a:t>
            </a:r>
          </a:p>
          <a:p>
            <a:r>
              <a:rPr lang="es-MX" sz="28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Kevin Smith Ortiz Giraldo</a:t>
            </a:r>
            <a:endParaRPr lang="es-MX" sz="28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s-MX" sz="28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Profesor:</a:t>
            </a:r>
          </a:p>
          <a:p>
            <a:r>
              <a:rPr lang="es-MX" sz="28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Yesid Ciro</a:t>
            </a:r>
            <a:endParaRPr lang="es-MX" sz="28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s-MX" sz="28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Fecha:</a:t>
            </a:r>
          </a:p>
          <a:p>
            <a:r>
              <a:rPr lang="es-MX" sz="28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18/02/2016</a:t>
            </a:r>
            <a:endParaRPr lang="es-MX" sz="28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s-MX" sz="28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Grado:</a:t>
            </a:r>
          </a:p>
          <a:p>
            <a:r>
              <a:rPr lang="es-MX" sz="28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8D</a:t>
            </a:r>
            <a:endParaRPr lang="es-MX" sz="28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s-MX" sz="28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s-CO" sz="28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028" name="Picture 4" descr="http://static.wixstatic.com/media/c751a3_64b8a68fa1ec49e5bcb7469d5ab99cc1.jpg_srz_455_445_85_22_0.50_1.20_0.00_jpg_sr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014" y="1856453"/>
            <a:ext cx="4659245" cy="4570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76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77283" y="0"/>
            <a:ext cx="8911687" cy="1280890"/>
          </a:xfrm>
        </p:spPr>
        <p:txBody>
          <a:bodyPr/>
          <a:lstStyle/>
          <a:p>
            <a:pPr algn="ctr"/>
            <a:r>
              <a:rPr lang="es-MX" dirty="0" smtClean="0"/>
              <a:t>Preguntas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35618" y="566670"/>
            <a:ext cx="10556384" cy="6291331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¿QUÉ ES UNA RED SOCIAL?</a:t>
            </a:r>
          </a:p>
          <a:p>
            <a:pPr marL="0" indent="0">
              <a:buNone/>
            </a:pPr>
            <a:r>
              <a:rPr lang="es-ES" dirty="0"/>
              <a:t>Un </a:t>
            </a:r>
            <a:r>
              <a:rPr lang="es-ES" dirty="0" smtClean="0"/>
              <a:t>servicio de red social es un </a:t>
            </a:r>
            <a:r>
              <a:rPr lang="es-ES" dirty="0" smtClean="0">
                <a:solidFill>
                  <a:schemeClr val="tx1"/>
                </a:solidFill>
              </a:rPr>
              <a:t>medio de comunicación social </a:t>
            </a:r>
            <a:r>
              <a:rPr lang="es-ES" dirty="0" smtClean="0"/>
              <a:t>que se centra en establecer un contacto </a:t>
            </a:r>
            <a:r>
              <a:rPr lang="es-ES" dirty="0"/>
              <a:t>con otras personas por medio de Internet</a:t>
            </a:r>
            <a:r>
              <a:rPr lang="es-ES" dirty="0" smtClean="0"/>
              <a:t>. Están conformadas por un conjunto de servidores y aplicaciones para conectar múltiples ordenadores.</a:t>
            </a:r>
            <a:endParaRPr lang="es-MX" dirty="0" smtClean="0"/>
          </a:p>
          <a:p>
            <a:r>
              <a:rPr lang="es-MX" dirty="0" smtClean="0"/>
              <a:t>¿QUÉ FUNCIONES CUMPLE UNA RED SOCIAL?</a:t>
            </a:r>
            <a:endParaRPr lang="es-E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ES" sz="1600" dirty="0" smtClean="0"/>
              <a:t>Compartir </a:t>
            </a:r>
            <a:r>
              <a:rPr lang="es-ES" sz="1600" dirty="0"/>
              <a:t>contenido como fotografías, vídeos, páginas web, textos, música o noticias.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1600" dirty="0"/>
              <a:t>Enviar mensajes privados a otros usuarios.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1600" dirty="0"/>
              <a:t>Participar en juegos sociales que ofrece el servicio.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1600" dirty="0"/>
              <a:t>Comentar el contenido compartido por otros usuarios.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1600" dirty="0"/>
              <a:t>Publicar eventos para anunciar acontecimientos a su red de contactos.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1600" dirty="0"/>
              <a:t>Hablar en tiempo real con uno o más usuarios mediante chat o sistemas de conversión grupal.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1600" dirty="0"/>
              <a:t>Crear grupos exclusivos para determinados contactos.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1600" dirty="0"/>
              <a:t>Publicar comentarios en el perfil o espacio personal de otros usuarios</a:t>
            </a:r>
            <a:r>
              <a:rPr lang="es-ES" sz="1600" dirty="0" smtClean="0"/>
              <a:t>.</a:t>
            </a:r>
            <a:endParaRPr lang="es-MX" sz="1300" dirty="0" smtClean="0"/>
          </a:p>
          <a:p>
            <a:r>
              <a:rPr lang="es-MX" dirty="0" smtClean="0"/>
              <a:t>¿QUÉ TIPOS DE REDES SOCIALES EXISTEN?</a:t>
            </a:r>
          </a:p>
          <a:p>
            <a:pPr marL="0" indent="0">
              <a:buNone/>
            </a:pPr>
            <a:r>
              <a:rPr lang="es-MX" dirty="0" smtClean="0"/>
              <a:t>Hay redes sociales horizontales y verticales sus diferencias son:</a:t>
            </a:r>
          </a:p>
          <a:p>
            <a:pPr marL="0" indent="0">
              <a:buNone/>
            </a:pPr>
            <a:r>
              <a:rPr lang="es-MX" b="1" dirty="0" smtClean="0"/>
              <a:t>Las horizontales</a:t>
            </a:r>
            <a:r>
              <a:rPr lang="es-MX" dirty="0" smtClean="0"/>
              <a:t>: No tienen una temática definida están dirigidas a un publico genérico y estás se centran en los contactos.</a:t>
            </a:r>
          </a:p>
          <a:p>
            <a:pPr marL="0" indent="0">
              <a:buNone/>
            </a:pPr>
            <a:r>
              <a:rPr lang="es-MX" b="1" dirty="0" smtClean="0"/>
              <a:t>Las verticales</a:t>
            </a:r>
            <a:r>
              <a:rPr lang="es-MX" dirty="0" smtClean="0"/>
              <a:t>: Por el contrario las redes sociales verticales buscan un punto de </a:t>
            </a:r>
            <a:r>
              <a:rPr lang="es-MX" dirty="0" err="1" smtClean="0"/>
              <a:t>encuentró</a:t>
            </a:r>
            <a:r>
              <a:rPr lang="es-MX" dirty="0" smtClean="0"/>
              <a:t> </a:t>
            </a:r>
            <a:r>
              <a:rPr lang="es-MX" dirty="0" smtClean="0"/>
              <a:t>para dialogar sobre un tema especifico donde se comparten ideas y </a:t>
            </a:r>
            <a:r>
              <a:rPr lang="es-MX" dirty="0" smtClean="0"/>
              <a:t>experiencias.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109851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9894" y="0"/>
            <a:ext cx="8911687" cy="1280890"/>
          </a:xfrm>
        </p:spPr>
        <p:txBody>
          <a:bodyPr/>
          <a:lstStyle/>
          <a:p>
            <a:pPr algn="ctr"/>
            <a:r>
              <a:rPr lang="es-MX" dirty="0" smtClean="0"/>
              <a:t>Diagrama</a:t>
            </a:r>
            <a:endParaRPr lang="es-CO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252363"/>
              </p:ext>
            </p:extLst>
          </p:nvPr>
        </p:nvGraphicFramePr>
        <p:xfrm>
          <a:off x="1712890" y="758432"/>
          <a:ext cx="10479110" cy="6099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968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Beneficios y peligros de las redes sociales</a:t>
            </a:r>
            <a:endParaRPr lang="es-CO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249271"/>
              </p:ext>
            </p:extLst>
          </p:nvPr>
        </p:nvGraphicFramePr>
        <p:xfrm>
          <a:off x="2727459" y="2316646"/>
          <a:ext cx="8128000" cy="352552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Agency FB" panose="020B0503020202020204" pitchFamily="34" charset="0"/>
                        </a:rPr>
                        <a:t>Beneficios.</a:t>
                      </a:r>
                      <a:endParaRPr lang="es-CO" sz="24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Agency FB" panose="020B0503020202020204" pitchFamily="34" charset="0"/>
                        </a:rPr>
                        <a:t>Peligros.</a:t>
                      </a:r>
                      <a:endParaRPr lang="es-CO" sz="24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Comunicación con partes lejanas del mundo.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Falsificación de información</a:t>
                      </a:r>
                      <a:r>
                        <a:rPr lang="es-MX" baseline="0" dirty="0" smtClean="0"/>
                        <a:t> tanto de edad como contenido ilícito.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Conocimiento de temas de interés.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/>
                        <a:t>Phishing:</a:t>
                      </a:r>
                      <a:r>
                        <a:rPr lang="es-MX" sz="1500" baseline="0" dirty="0" smtClean="0"/>
                        <a:t> Enfocado en obtener información personal sin su consentimiento.</a:t>
                      </a:r>
                      <a:endParaRPr lang="es-CO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Permiso</a:t>
                      </a:r>
                      <a:r>
                        <a:rPr lang="es-MX" baseline="0" dirty="0" smtClean="0"/>
                        <a:t> a contenido que sin internet no podríamos tener.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La privacidad</a:t>
                      </a:r>
                      <a:r>
                        <a:rPr lang="es-MX" sz="1600" baseline="0" dirty="0" smtClean="0"/>
                        <a:t> es realmente vulnerable llegando a estar descubierta.</a:t>
                      </a:r>
                      <a:endParaRPr lang="es-CO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Participación</a:t>
                      </a:r>
                      <a:r>
                        <a:rPr lang="es-MX" baseline="0" dirty="0" smtClean="0"/>
                        <a:t> en movimientos masivos de solidaridad.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Perfiles</a:t>
                      </a:r>
                      <a:r>
                        <a:rPr lang="es-MX" sz="1600" baseline="0" dirty="0" smtClean="0"/>
                        <a:t> falsos o alter egos, con diversos fines como robo de identidad.</a:t>
                      </a:r>
                      <a:endParaRPr lang="es-CO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Comunicación</a:t>
                      </a:r>
                      <a:r>
                        <a:rPr lang="es-MX" baseline="0" dirty="0" smtClean="0"/>
                        <a:t> en tiempo real.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Sé</a:t>
                      </a:r>
                      <a:r>
                        <a:rPr lang="es-MX" baseline="0" dirty="0" smtClean="0"/>
                        <a:t> cauteloso. Con toda la gente.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90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01894" y="0"/>
            <a:ext cx="8911687" cy="1280890"/>
          </a:xfrm>
        </p:spPr>
        <p:txBody>
          <a:bodyPr/>
          <a:lstStyle/>
          <a:p>
            <a:pPr algn="ctr"/>
            <a:r>
              <a:rPr lang="es-MX" dirty="0" smtClean="0"/>
              <a:t>Imágenes</a:t>
            </a:r>
            <a:endParaRPr lang="es-CO" dirty="0"/>
          </a:p>
        </p:txBody>
      </p:sp>
      <p:pic>
        <p:nvPicPr>
          <p:cNvPr id="1030" name="Picture 6" descr="http://edudemic.com/wp-content/uploads/2012/04/pinterest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8478">
            <a:off x="6925618" y="3026028"/>
            <a:ext cx="1838238" cy="122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fotosfera.com/files/2012/12/instagram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49433">
            <a:off x="7660217" y="1877718"/>
            <a:ext cx="2508902" cy="94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padresenlared.files.wordpress.com/2010/04/msn_logo_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62311">
            <a:off x="3170704" y="4997334"/>
            <a:ext cx="2291695" cy="1527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nerdilandia.com/wp-content/uploads/2014/06/google-plus-logo-nerdilandi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616" y="4417215"/>
            <a:ext cx="2437350" cy="1408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telecincostatic-a.akamaihd.net/informativos/tecnologia/Twitter-logo-redes_sociales_MDSIMA20130407_0023_4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6050">
            <a:off x="2693110" y="1574689"/>
            <a:ext cx="4255081" cy="126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trolli.es/wp-content/uploads/sites/3/2015/04/LinkedIn_logo-400x40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0515">
            <a:off x="8764298" y="3235030"/>
            <a:ext cx="1134963" cy="113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misedades.files.wordpress.com/2013/05/facebook-logo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44117">
            <a:off x="1692019" y="2882191"/>
            <a:ext cx="3527132" cy="1739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www.trecebits.com/wp-content/uploads/2010/10/myspace_logo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4320">
            <a:off x="7005819" y="867077"/>
            <a:ext cx="2030293" cy="1151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AutoShape 22" descr="Resultado de imagen para skype"/>
          <p:cNvSpPr>
            <a:spLocks noChangeAspect="1" noChangeArrowheads="1"/>
          </p:cNvSpPr>
          <p:nvPr/>
        </p:nvSpPr>
        <p:spPr bwMode="auto">
          <a:xfrm>
            <a:off x="155574" y="-144463"/>
            <a:ext cx="1737619" cy="173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048" name="Picture 24" descr="http://www.wired.com/images_blogs/business/2011/05/Skype_std_use_logo_pos_col_rgb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545" y="5767811"/>
            <a:ext cx="1615746" cy="711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://photos.prnewswire.com/prnvar/20140204/SF58319LOGO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22385">
            <a:off x="5399137" y="724940"/>
            <a:ext cx="1262441" cy="125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://conexiones.digital/wp-content/uploads/2015/09/YouTube-1.jpe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52227">
            <a:off x="8127086" y="4729987"/>
            <a:ext cx="2573439" cy="154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://saqibsomal.com/wp-content/uploads/2015/10/snapchat-logo-png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57371">
            <a:off x="2194674" y="813199"/>
            <a:ext cx="3001450" cy="644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http://img.chinainternetwatch.com/wp-content/uploads/tencent_penguin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70264">
            <a:off x="2046604" y="5153526"/>
            <a:ext cx="1436291" cy="1294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65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128</TotalTime>
  <Words>155</Words>
  <Application>Microsoft Office PowerPoint</Application>
  <PresentationFormat>Panorámica</PresentationFormat>
  <Paragraphs>60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5" baseType="lpstr">
      <vt:lpstr>Agency FB</vt:lpstr>
      <vt:lpstr>Aharoni</vt:lpstr>
      <vt:lpstr>Aparajita</vt:lpstr>
      <vt:lpstr>Arabic Typesetting</vt:lpstr>
      <vt:lpstr>Arial</vt:lpstr>
      <vt:lpstr>Calibri</vt:lpstr>
      <vt:lpstr>Century Gothic</vt:lpstr>
      <vt:lpstr>Wingdings</vt:lpstr>
      <vt:lpstr>Wingdings 3</vt:lpstr>
      <vt:lpstr>Espiral</vt:lpstr>
      <vt:lpstr>Taller #3 Power Point Sobre Redes Sociales</vt:lpstr>
      <vt:lpstr>Preguntas</vt:lpstr>
      <vt:lpstr>Diagrama</vt:lpstr>
      <vt:lpstr>Beneficios y peligros de las redes sociales</vt:lpstr>
      <vt:lpstr>Imágenes</vt:lpstr>
    </vt:vector>
  </TitlesOfParts>
  <Company>Trabajo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#3 Power Point Sobre Redes Sociales</dc:title>
  <dc:creator>Usuario</dc:creator>
  <cp:lastModifiedBy>User</cp:lastModifiedBy>
  <cp:revision>16</cp:revision>
  <dcterms:created xsi:type="dcterms:W3CDTF">2016-02-18T21:49:51Z</dcterms:created>
  <dcterms:modified xsi:type="dcterms:W3CDTF">2016-03-03T21:06:45Z</dcterms:modified>
</cp:coreProperties>
</file>